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00" r:id="rId1"/>
  </p:sldMasterIdLst>
  <p:notesMasterIdLst>
    <p:notesMasterId r:id="rId9"/>
  </p:notesMasterIdLst>
  <p:sldIdLst>
    <p:sldId id="256" r:id="rId2"/>
    <p:sldId id="277" r:id="rId3"/>
    <p:sldId id="297" r:id="rId4"/>
    <p:sldId id="293" r:id="rId5"/>
    <p:sldId id="298" r:id="rId6"/>
    <p:sldId id="299" r:id="rId7"/>
    <p:sldId id="296" r:id="rId8"/>
  </p:sldIdLst>
  <p:sldSz cx="12192000" cy="6858000"/>
  <p:notesSz cx="6858000" cy="9144000"/>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3FFE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1324"/>
    <p:restoredTop sz="94694"/>
  </p:normalViewPr>
  <p:slideViewPr>
    <p:cSldViewPr snapToGrid="0" snapToObjects="1">
      <p:cViewPr varScale="1">
        <p:scale>
          <a:sx n="111" d="100"/>
          <a:sy n="111" d="100"/>
        </p:scale>
        <p:origin x="240" y="568"/>
      </p:cViewPr>
      <p:guideLst/>
    </p:cSldViewPr>
  </p:slideViewPr>
  <p:notesTextViewPr>
    <p:cViewPr>
      <p:scale>
        <a:sx n="1" d="1"/>
        <a:sy n="1" d="1"/>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530BB27-3882-A349-9E40-0EBEC840DDA3}" type="datetimeFigureOut">
              <a:rPr lang="nl-NL" smtClean="0"/>
              <a:t>20-03-20</a:t>
            </a:fld>
            <a:endParaRPr lang="nl-NL"/>
          </a:p>
        </p:txBody>
      </p:sp>
      <p:sp>
        <p:nvSpPr>
          <p:cNvPr id="4" name="Tijdelijke aanduiding voor dia-afbeelding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l-NL"/>
          </a:p>
        </p:txBody>
      </p:sp>
      <p:sp>
        <p:nvSpPr>
          <p:cNvPr id="5" name="Tijdelijke aanduiding voor notiti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6" name="Tijdelijke aanduiding voor voet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l-NL"/>
          </a:p>
        </p:txBody>
      </p:sp>
      <p:sp>
        <p:nvSpPr>
          <p:cNvPr id="7" name="Tijdelijke aanduiding voor dia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4B6F817-FE0A-DA46-93D9-729B1CC9741B}" type="slidenum">
              <a:rPr lang="nl-NL" smtClean="0"/>
              <a:t>‹nr.›</a:t>
            </a:fld>
            <a:endParaRPr lang="nl-NL"/>
          </a:p>
        </p:txBody>
      </p:sp>
    </p:spTree>
    <p:extLst>
      <p:ext uri="{BB962C8B-B14F-4D97-AF65-F5344CB8AC3E}">
        <p14:creationId xmlns:p14="http://schemas.microsoft.com/office/powerpoint/2010/main" val="417085252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EB8136-4330-4480-80D9-0F6FD970617C}"/>
              </a:ext>
            </a:extLst>
          </p:cNvPr>
          <p:cNvSpPr>
            <a:spLocks noGrp="1"/>
          </p:cNvSpPr>
          <p:nvPr>
            <p:ph type="ctrTitle"/>
          </p:nvPr>
        </p:nvSpPr>
        <p:spPr>
          <a:xfrm>
            <a:off x="576072" y="1124712"/>
            <a:ext cx="11036808" cy="3172968"/>
          </a:xfrm>
        </p:spPr>
        <p:txBody>
          <a:bodyPr anchor="b">
            <a:normAutofit/>
          </a:bodyPr>
          <a:lstStyle>
            <a:lvl1pPr algn="l">
              <a:defRPr sz="8000"/>
            </a:lvl1pPr>
          </a:lstStyle>
          <a:p>
            <a:r>
              <a:rPr lang="en-US" dirty="0"/>
              <a:t>Click to edit Master title style</a:t>
            </a:r>
          </a:p>
        </p:txBody>
      </p:sp>
      <p:sp>
        <p:nvSpPr>
          <p:cNvPr id="3" name="Subtitle 2">
            <a:extLst>
              <a:ext uri="{FF2B5EF4-FFF2-40B4-BE49-F238E27FC236}">
                <a16:creationId xmlns:a16="http://schemas.microsoft.com/office/drawing/2014/main" id="{566E5739-DD96-45FB-B609-3E3447A52FED}"/>
              </a:ext>
            </a:extLst>
          </p:cNvPr>
          <p:cNvSpPr>
            <a:spLocks noGrp="1"/>
          </p:cNvSpPr>
          <p:nvPr>
            <p:ph type="subTitle" idx="1"/>
          </p:nvPr>
        </p:nvSpPr>
        <p:spPr>
          <a:xfrm>
            <a:off x="576072" y="4727448"/>
            <a:ext cx="11036808" cy="1481328"/>
          </a:xfrm>
        </p:spPr>
        <p:txBody>
          <a:bodyPr>
            <a:normAutofit/>
          </a:bodyPr>
          <a:lstStyle>
            <a:lvl1pPr marL="0" indent="0" algn="l">
              <a:buNone/>
              <a:defRPr sz="28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4" name="Date Placeholder 3">
            <a:extLst>
              <a:ext uri="{FF2B5EF4-FFF2-40B4-BE49-F238E27FC236}">
                <a16:creationId xmlns:a16="http://schemas.microsoft.com/office/drawing/2014/main" id="{1B9FF558-51F9-42A2-9944-DBE23DA8B224}"/>
              </a:ext>
            </a:extLst>
          </p:cNvPr>
          <p:cNvSpPr>
            <a:spLocks noGrp="1"/>
          </p:cNvSpPr>
          <p:nvPr>
            <p:ph type="dt" sz="half" idx="10"/>
          </p:nvPr>
        </p:nvSpPr>
        <p:spPr>
          <a:xfrm>
            <a:off x="576072" y="6356350"/>
            <a:ext cx="2743200" cy="365125"/>
          </a:xfrm>
        </p:spPr>
        <p:txBody>
          <a:bodyPr/>
          <a:lstStyle/>
          <a:p>
            <a:fld id="{02AC24A9-CCB6-4F8D-B8DB-C2F3692CFA5A}" type="datetimeFigureOut">
              <a:rPr lang="en-US" smtClean="0"/>
              <a:t>3/20/20</a:t>
            </a:fld>
            <a:endParaRPr lang="en-US" dirty="0"/>
          </a:p>
        </p:txBody>
      </p:sp>
      <p:sp>
        <p:nvSpPr>
          <p:cNvPr id="5" name="Footer Placeholder 4">
            <a:extLst>
              <a:ext uri="{FF2B5EF4-FFF2-40B4-BE49-F238E27FC236}">
                <a16:creationId xmlns:a16="http://schemas.microsoft.com/office/drawing/2014/main" id="{8B8C0E86-A7F7-4BDC-A637-254E5252DED5}"/>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C3D10ADE-E9DA-4E57-BF57-1CCB65219839}"/>
              </a:ext>
            </a:extLst>
          </p:cNvPr>
          <p:cNvSpPr>
            <a:spLocks noGrp="1"/>
          </p:cNvSpPr>
          <p:nvPr>
            <p:ph type="sldNum" sz="quarter" idx="12"/>
          </p:nvPr>
        </p:nvSpPr>
        <p:spPr>
          <a:xfrm>
            <a:off x="8869680" y="6356350"/>
            <a:ext cx="2743200" cy="365125"/>
          </a:xfrm>
        </p:spPr>
        <p:txBody>
          <a:bodyPr/>
          <a:lstStyle/>
          <a:p>
            <a:fld id="{B2DC25EE-239B-4C5F-AAD1-255A7D5F1EE2}" type="slidenum">
              <a:rPr lang="en-US" smtClean="0"/>
              <a:t>‹nr.›</a:t>
            </a:fld>
            <a:endParaRPr lang="en-US" dirty="0"/>
          </a:p>
        </p:txBody>
      </p:sp>
      <p:sp>
        <p:nvSpPr>
          <p:cNvPr id="8" name="Rectangle 7">
            <a:extLst>
              <a:ext uri="{FF2B5EF4-FFF2-40B4-BE49-F238E27FC236}">
                <a16:creationId xmlns:a16="http://schemas.microsoft.com/office/drawing/2014/main" id="{8D06CE56-3881-4ADA-8CEF-D18B02C242A3}"/>
              </a:ext>
            </a:extLst>
          </p:cNvPr>
          <p:cNvSpPr/>
          <p:nvPr/>
        </p:nvSpPr>
        <p:spPr>
          <a:xfrm rot="5400000">
            <a:off x="857544" y="346791"/>
            <a:ext cx="146304" cy="70408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Rectangle 9">
            <a:extLst>
              <a:ext uri="{FF2B5EF4-FFF2-40B4-BE49-F238E27FC236}">
                <a16:creationId xmlns:a16="http://schemas.microsoft.com/office/drawing/2014/main" id="{79F3C543-62EC-4433-9C93-A2CD8764E9B4}"/>
              </a:ext>
            </a:extLst>
          </p:cNvPr>
          <p:cNvSpPr/>
          <p:nvPr/>
        </p:nvSpPr>
        <p:spPr>
          <a:xfrm flipV="1">
            <a:off x="578652" y="4501201"/>
            <a:ext cx="11034696" cy="18288"/>
          </a:xfrm>
          <a:prstGeom prst="rect">
            <a:avLst/>
          </a:prstGeom>
          <a:solidFill>
            <a:schemeClr val="tx2">
              <a:lumMod val="25000"/>
              <a:lumOff val="75000"/>
            </a:schemeClr>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678734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B32C18-E430-4EC7-BD7C-99D86D012231}"/>
              </a:ext>
            </a:extLst>
          </p:cNvPr>
          <p:cNvSpPr>
            <a:spLocks noGrp="1"/>
          </p:cNvSpPr>
          <p:nvPr>
            <p:ph type="title"/>
          </p:nvPr>
        </p:nvSpPr>
        <p:spPr/>
        <p:txBody>
          <a:bodyPr/>
          <a:lstStyle/>
          <a:p>
            <a:r>
              <a:rPr lang="en-US"/>
              <a:t>Click to edit Master title style</a:t>
            </a:r>
            <a:endParaRPr lang="en-US" dirty="0"/>
          </a:p>
        </p:txBody>
      </p:sp>
      <p:sp>
        <p:nvSpPr>
          <p:cNvPr id="3" name="Vertical Text Placeholder 2">
            <a:extLst>
              <a:ext uri="{FF2B5EF4-FFF2-40B4-BE49-F238E27FC236}">
                <a16:creationId xmlns:a16="http://schemas.microsoft.com/office/drawing/2014/main" id="{8FC5012F-7119-4D94-9717-3862E1C9384E}"/>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9ED9A4A-D287-4207-9037-70DB007A1707}"/>
              </a:ext>
            </a:extLst>
          </p:cNvPr>
          <p:cNvSpPr>
            <a:spLocks noGrp="1"/>
          </p:cNvSpPr>
          <p:nvPr>
            <p:ph type="dt" sz="half" idx="10"/>
          </p:nvPr>
        </p:nvSpPr>
        <p:spPr/>
        <p:txBody>
          <a:bodyPr/>
          <a:lstStyle/>
          <a:p>
            <a:fld id="{02AC24A9-CCB6-4F8D-B8DB-C2F3692CFA5A}" type="datetimeFigureOut">
              <a:rPr lang="en-US" smtClean="0"/>
              <a:t>3/20/20</a:t>
            </a:fld>
            <a:endParaRPr lang="en-US"/>
          </a:p>
        </p:txBody>
      </p:sp>
      <p:sp>
        <p:nvSpPr>
          <p:cNvPr id="5" name="Footer Placeholder 4">
            <a:extLst>
              <a:ext uri="{FF2B5EF4-FFF2-40B4-BE49-F238E27FC236}">
                <a16:creationId xmlns:a16="http://schemas.microsoft.com/office/drawing/2014/main" id="{61ECFCAC-80DB-43BB-B3F1-AC22BACEE36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7679730-3487-4D94-A0DC-C21684963AB3}"/>
              </a:ext>
            </a:extLst>
          </p:cNvPr>
          <p:cNvSpPr>
            <a:spLocks noGrp="1"/>
          </p:cNvSpPr>
          <p:nvPr>
            <p:ph type="sldNum" sz="quarter" idx="12"/>
          </p:nvPr>
        </p:nvSpPr>
        <p:spPr/>
        <p:txBody>
          <a:bodyPr/>
          <a:lstStyle/>
          <a:p>
            <a:fld id="{B2DC25EE-239B-4C5F-AAD1-255A7D5F1EE2}" type="slidenum">
              <a:rPr lang="en-US" smtClean="0"/>
              <a:t>‹nr.›</a:t>
            </a:fld>
            <a:endParaRPr lang="en-US"/>
          </a:p>
        </p:txBody>
      </p:sp>
    </p:spTree>
    <p:extLst>
      <p:ext uri="{BB962C8B-B14F-4D97-AF65-F5344CB8AC3E}">
        <p14:creationId xmlns:p14="http://schemas.microsoft.com/office/powerpoint/2010/main" val="232156463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B543C89D-929E-4CD1-BCCC-72A14C0335D6}"/>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a:extLst>
              <a:ext uri="{FF2B5EF4-FFF2-40B4-BE49-F238E27FC236}">
                <a16:creationId xmlns:a16="http://schemas.microsoft.com/office/drawing/2014/main" id="{FED450EA-A577-4B76-A12F-650BEB20FD8D}"/>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1D2603B-9ACE-4FA9-805B-9B91EB63DF7D}"/>
              </a:ext>
            </a:extLst>
          </p:cNvPr>
          <p:cNvSpPr>
            <a:spLocks noGrp="1"/>
          </p:cNvSpPr>
          <p:nvPr>
            <p:ph type="dt" sz="half" idx="10"/>
          </p:nvPr>
        </p:nvSpPr>
        <p:spPr/>
        <p:txBody>
          <a:bodyPr/>
          <a:lstStyle/>
          <a:p>
            <a:fld id="{02AC24A9-CCB6-4F8D-B8DB-C2F3692CFA5A}" type="datetimeFigureOut">
              <a:rPr lang="en-US" smtClean="0"/>
              <a:t>3/20/20</a:t>
            </a:fld>
            <a:endParaRPr lang="en-US"/>
          </a:p>
        </p:txBody>
      </p:sp>
      <p:sp>
        <p:nvSpPr>
          <p:cNvPr id="5" name="Footer Placeholder 4">
            <a:extLst>
              <a:ext uri="{FF2B5EF4-FFF2-40B4-BE49-F238E27FC236}">
                <a16:creationId xmlns:a16="http://schemas.microsoft.com/office/drawing/2014/main" id="{7ECE18AC-D6A9-4A61-885D-68E2B684A43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5197AE4-AA47-4E14-8FFE-171FAE47F49E}"/>
              </a:ext>
            </a:extLst>
          </p:cNvPr>
          <p:cNvSpPr>
            <a:spLocks noGrp="1"/>
          </p:cNvSpPr>
          <p:nvPr>
            <p:ph type="sldNum" sz="quarter" idx="12"/>
          </p:nvPr>
        </p:nvSpPr>
        <p:spPr/>
        <p:txBody>
          <a:bodyPr/>
          <a:lstStyle/>
          <a:p>
            <a:fld id="{B2DC25EE-239B-4C5F-AAD1-255A7D5F1EE2}" type="slidenum">
              <a:rPr lang="en-US" smtClean="0"/>
              <a:t>‹nr.›</a:t>
            </a:fld>
            <a:endParaRPr lang="en-US"/>
          </a:p>
        </p:txBody>
      </p:sp>
    </p:spTree>
    <p:extLst>
      <p:ext uri="{BB962C8B-B14F-4D97-AF65-F5344CB8AC3E}">
        <p14:creationId xmlns:p14="http://schemas.microsoft.com/office/powerpoint/2010/main" val="307260393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2D6FBB9D-1CAA-4D05-AB33-BABDFE17B843}"/>
              </a:ext>
            </a:extLst>
          </p:cNvPr>
          <p:cNvSpPr/>
          <p:nvPr/>
        </p:nvSpPr>
        <p:spPr>
          <a:xfrm>
            <a:off x="558209" y="0"/>
            <a:ext cx="11167447" cy="2018806"/>
          </a:xfrm>
          <a:prstGeom prst="rect">
            <a:avLst/>
          </a:prstGeom>
          <a:ln w="9525">
            <a:solidFill>
              <a:schemeClr val="tx2">
                <a:lumMod val="10000"/>
                <a:lumOff val="90000"/>
              </a:schemeClr>
            </a:solidFill>
          </a:ln>
          <a:effectLst>
            <a:outerShdw blurRad="50800" dist="38100" dir="2700000" algn="t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0" name="Rectangle 9">
            <a:extLst>
              <a:ext uri="{FF2B5EF4-FFF2-40B4-BE49-F238E27FC236}">
                <a16:creationId xmlns:a16="http://schemas.microsoft.com/office/drawing/2014/main" id="{04727B71-B4B6-4823-80A1-68C40B475118}"/>
              </a:ext>
            </a:extLst>
          </p:cNvPr>
          <p:cNvSpPr/>
          <p:nvPr/>
        </p:nvSpPr>
        <p:spPr>
          <a:xfrm>
            <a:off x="566928" y="0"/>
            <a:ext cx="11155680" cy="2011680"/>
          </a:xfrm>
          <a:prstGeom prst="rect">
            <a:avLst/>
          </a:pr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Rectangle 11">
            <a:extLst>
              <a:ext uri="{FF2B5EF4-FFF2-40B4-BE49-F238E27FC236}">
                <a16:creationId xmlns:a16="http://schemas.microsoft.com/office/drawing/2014/main" id="{79A6DB05-9FB5-4B07-8675-74C23D4FD89D}"/>
              </a:ext>
            </a:extLst>
          </p:cNvPr>
          <p:cNvSpPr/>
          <p:nvPr/>
        </p:nvSpPr>
        <p:spPr>
          <a:xfrm>
            <a:off x="498834" y="787352"/>
            <a:ext cx="128016" cy="70408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48D358CF-0758-490A-A084-C46443B9ABE8}"/>
              </a:ext>
            </a:extLst>
          </p:cNvPr>
          <p:cNvSpPr>
            <a:spLocks noGrp="1"/>
          </p:cNvSpPr>
          <p:nvPr>
            <p:ph type="title"/>
          </p:nvPr>
        </p:nvSpPr>
        <p:spPr>
          <a:xfrm>
            <a:off x="1115568" y="548640"/>
            <a:ext cx="10168128" cy="1179576"/>
          </a:xfrm>
        </p:spPr>
        <p:txBody>
          <a:bodyPr>
            <a:normAutofit/>
          </a:bodyPr>
          <a:lstStyle>
            <a:lvl1pPr>
              <a:defRPr sz="4000"/>
            </a:lvl1pPr>
          </a:lstStyle>
          <a:p>
            <a:r>
              <a:rPr lang="en-US" dirty="0"/>
              <a:t>Click to edit Master title style</a:t>
            </a:r>
          </a:p>
        </p:txBody>
      </p:sp>
      <p:sp>
        <p:nvSpPr>
          <p:cNvPr id="3" name="Content Placeholder 2">
            <a:extLst>
              <a:ext uri="{FF2B5EF4-FFF2-40B4-BE49-F238E27FC236}">
                <a16:creationId xmlns:a16="http://schemas.microsoft.com/office/drawing/2014/main" id="{21671183-B3CE-4F45-92FB-98290CA0E2CA}"/>
              </a:ext>
            </a:extLst>
          </p:cNvPr>
          <p:cNvSpPr>
            <a:spLocks noGrp="1"/>
          </p:cNvSpPr>
          <p:nvPr>
            <p:ph idx="1"/>
          </p:nvPr>
        </p:nvSpPr>
        <p:spPr>
          <a:xfrm>
            <a:off x="1115568" y="2478024"/>
            <a:ext cx="10168128" cy="3694176"/>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3D7DED67-27EC-4D43-A21C-093C1DB04813}"/>
              </a:ext>
            </a:extLst>
          </p:cNvPr>
          <p:cNvSpPr>
            <a:spLocks noGrp="1"/>
          </p:cNvSpPr>
          <p:nvPr>
            <p:ph type="dt" sz="half" idx="10"/>
          </p:nvPr>
        </p:nvSpPr>
        <p:spPr>
          <a:xfrm>
            <a:off x="1115568" y="6356350"/>
            <a:ext cx="2743200" cy="365125"/>
          </a:xfrm>
        </p:spPr>
        <p:txBody>
          <a:bodyPr/>
          <a:lstStyle/>
          <a:p>
            <a:fld id="{02AC24A9-CCB6-4F8D-B8DB-C2F3692CFA5A}" type="datetimeFigureOut">
              <a:rPr lang="en-US" smtClean="0"/>
              <a:t>3/20/20</a:t>
            </a:fld>
            <a:endParaRPr lang="en-US"/>
          </a:p>
        </p:txBody>
      </p:sp>
      <p:sp>
        <p:nvSpPr>
          <p:cNvPr id="5" name="Footer Placeholder 4">
            <a:extLst>
              <a:ext uri="{FF2B5EF4-FFF2-40B4-BE49-F238E27FC236}">
                <a16:creationId xmlns:a16="http://schemas.microsoft.com/office/drawing/2014/main" id="{36747CE3-4890-4BC1-94DB-5D49D02C993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93C5AD3-D79A-4D46-B25B-822FE0252511}"/>
              </a:ext>
            </a:extLst>
          </p:cNvPr>
          <p:cNvSpPr>
            <a:spLocks noGrp="1"/>
          </p:cNvSpPr>
          <p:nvPr>
            <p:ph type="sldNum" sz="quarter" idx="12"/>
          </p:nvPr>
        </p:nvSpPr>
        <p:spPr>
          <a:xfrm>
            <a:off x="8540496" y="6356350"/>
            <a:ext cx="2743200" cy="365125"/>
          </a:xfrm>
        </p:spPr>
        <p:txBody>
          <a:bodyPr/>
          <a:lstStyle/>
          <a:p>
            <a:fld id="{B2DC25EE-239B-4C5F-AAD1-255A7D5F1EE2}" type="slidenum">
              <a:rPr lang="en-US" smtClean="0"/>
              <a:t>‹nr.›</a:t>
            </a:fld>
            <a:endParaRPr lang="en-US"/>
          </a:p>
        </p:txBody>
      </p:sp>
    </p:spTree>
    <p:extLst>
      <p:ext uri="{BB962C8B-B14F-4D97-AF65-F5344CB8AC3E}">
        <p14:creationId xmlns:p14="http://schemas.microsoft.com/office/powerpoint/2010/main" val="147170895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85AEDC5C-2E87-49C6-AB07-A95E5F39ED8E}"/>
              </a:ext>
            </a:extLst>
          </p:cNvPr>
          <p:cNvSpPr/>
          <p:nvPr/>
        </p:nvSpPr>
        <p:spPr>
          <a:xfrm>
            <a:off x="558210" y="4981421"/>
            <a:ext cx="11134956" cy="822960"/>
          </a:xfrm>
          <a:prstGeom prst="rect">
            <a:avLst/>
          </a:prstGeom>
          <a:ln w="12700">
            <a:solidFill>
              <a:schemeClr val="tx2">
                <a:lumMod val="10000"/>
                <a:lumOff val="90000"/>
              </a:schemeClr>
            </a:solidFill>
          </a:ln>
          <a:effectLst>
            <a:outerShdw blurRad="50800" dist="38100" dir="2700000" algn="t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0" name="Rectangle 9">
            <a:extLst>
              <a:ext uri="{FF2B5EF4-FFF2-40B4-BE49-F238E27FC236}">
                <a16:creationId xmlns:a16="http://schemas.microsoft.com/office/drawing/2014/main" id="{A57D88DE-E462-4C8A-BF99-609390DFB781}"/>
              </a:ext>
            </a:extLst>
          </p:cNvPr>
          <p:cNvSpPr/>
          <p:nvPr/>
        </p:nvSpPr>
        <p:spPr>
          <a:xfrm>
            <a:off x="498834" y="5118581"/>
            <a:ext cx="146304" cy="5486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B8E44900-E8BF-4B12-8BCB-41076E2B68C7}"/>
              </a:ext>
            </a:extLst>
          </p:cNvPr>
          <p:cNvSpPr>
            <a:spLocks noGrp="1"/>
          </p:cNvSpPr>
          <p:nvPr>
            <p:ph type="title"/>
          </p:nvPr>
        </p:nvSpPr>
        <p:spPr>
          <a:xfrm>
            <a:off x="557784" y="640080"/>
            <a:ext cx="10890504" cy="4114800"/>
          </a:xfrm>
        </p:spPr>
        <p:txBody>
          <a:bodyPr anchor="b">
            <a:normAutofit/>
          </a:bodyPr>
          <a:lstStyle>
            <a:lvl1pPr>
              <a:defRPr sz="6600"/>
            </a:lvl1pPr>
          </a:lstStyle>
          <a:p>
            <a:r>
              <a:rPr lang="en-US" dirty="0"/>
              <a:t>Click to edit Master title style</a:t>
            </a:r>
          </a:p>
        </p:txBody>
      </p:sp>
      <p:sp>
        <p:nvSpPr>
          <p:cNvPr id="3" name="Text Placeholder 2">
            <a:extLst>
              <a:ext uri="{FF2B5EF4-FFF2-40B4-BE49-F238E27FC236}">
                <a16:creationId xmlns:a16="http://schemas.microsoft.com/office/drawing/2014/main" id="{917741F9-B00F-4463-A257-6B66DABD9B4E}"/>
              </a:ext>
            </a:extLst>
          </p:cNvPr>
          <p:cNvSpPr>
            <a:spLocks noGrp="1"/>
          </p:cNvSpPr>
          <p:nvPr>
            <p:ph type="body" idx="1"/>
          </p:nvPr>
        </p:nvSpPr>
        <p:spPr>
          <a:xfrm>
            <a:off x="841248" y="5102352"/>
            <a:ext cx="10607040" cy="585216"/>
          </a:xfrm>
        </p:spPr>
        <p:txBody>
          <a:bodyPr anchor="ctr">
            <a:normAutofit/>
          </a:bodyPr>
          <a:lstStyle>
            <a:lvl1pPr marL="0" indent="0">
              <a:buNone/>
              <a:defRPr sz="20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
        <p:nvSpPr>
          <p:cNvPr id="4" name="Date Placeholder 3">
            <a:extLst>
              <a:ext uri="{FF2B5EF4-FFF2-40B4-BE49-F238E27FC236}">
                <a16:creationId xmlns:a16="http://schemas.microsoft.com/office/drawing/2014/main" id="{D48BFA7D-4401-4285-802B-1579165F0D6D}"/>
              </a:ext>
            </a:extLst>
          </p:cNvPr>
          <p:cNvSpPr>
            <a:spLocks noGrp="1"/>
          </p:cNvSpPr>
          <p:nvPr>
            <p:ph type="dt" sz="half" idx="10"/>
          </p:nvPr>
        </p:nvSpPr>
        <p:spPr/>
        <p:txBody>
          <a:bodyPr/>
          <a:lstStyle/>
          <a:p>
            <a:fld id="{02AC24A9-CCB6-4F8D-B8DB-C2F3692CFA5A}" type="datetimeFigureOut">
              <a:rPr lang="en-US" smtClean="0"/>
              <a:t>3/20/20</a:t>
            </a:fld>
            <a:endParaRPr lang="en-US"/>
          </a:p>
        </p:txBody>
      </p:sp>
      <p:sp>
        <p:nvSpPr>
          <p:cNvPr id="5" name="Footer Placeholder 4">
            <a:extLst>
              <a:ext uri="{FF2B5EF4-FFF2-40B4-BE49-F238E27FC236}">
                <a16:creationId xmlns:a16="http://schemas.microsoft.com/office/drawing/2014/main" id="{49A909C5-AA19-4195-8376-9002D5DF465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3AC3F32-46E0-47C8-8565-5969A475FDB0}"/>
              </a:ext>
            </a:extLst>
          </p:cNvPr>
          <p:cNvSpPr>
            <a:spLocks noGrp="1"/>
          </p:cNvSpPr>
          <p:nvPr>
            <p:ph type="sldNum" sz="quarter" idx="12"/>
          </p:nvPr>
        </p:nvSpPr>
        <p:spPr/>
        <p:txBody>
          <a:bodyPr/>
          <a:lstStyle/>
          <a:p>
            <a:fld id="{B2DC25EE-239B-4C5F-AAD1-255A7D5F1EE2}" type="slidenum">
              <a:rPr lang="en-US" smtClean="0"/>
              <a:t>‹nr.›</a:t>
            </a:fld>
            <a:endParaRPr lang="en-US"/>
          </a:p>
        </p:txBody>
      </p:sp>
    </p:spTree>
    <p:extLst>
      <p:ext uri="{BB962C8B-B14F-4D97-AF65-F5344CB8AC3E}">
        <p14:creationId xmlns:p14="http://schemas.microsoft.com/office/powerpoint/2010/main" val="201720378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2076262E-36A0-40C6-ADE6-90CD9FB9B9EA}"/>
              </a:ext>
            </a:extLst>
          </p:cNvPr>
          <p:cNvSpPr/>
          <p:nvPr/>
        </p:nvSpPr>
        <p:spPr>
          <a:xfrm>
            <a:off x="558209" y="0"/>
            <a:ext cx="11167447" cy="2018806"/>
          </a:xfrm>
          <a:prstGeom prst="rect">
            <a:avLst/>
          </a:prstGeom>
          <a:ln w="9525">
            <a:solidFill>
              <a:schemeClr val="tx2">
                <a:lumMod val="10000"/>
                <a:lumOff val="90000"/>
              </a:schemeClr>
            </a:solidFill>
          </a:ln>
          <a:effectLst>
            <a:outerShdw blurRad="50800" dist="38100" dir="2700000" algn="t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1" name="Rectangle 10">
            <a:extLst>
              <a:ext uri="{FF2B5EF4-FFF2-40B4-BE49-F238E27FC236}">
                <a16:creationId xmlns:a16="http://schemas.microsoft.com/office/drawing/2014/main" id="{42677A9B-4D1D-4D80-912C-24570140A650}"/>
              </a:ext>
            </a:extLst>
          </p:cNvPr>
          <p:cNvSpPr/>
          <p:nvPr/>
        </p:nvSpPr>
        <p:spPr>
          <a:xfrm>
            <a:off x="566928" y="0"/>
            <a:ext cx="11155680" cy="2011680"/>
          </a:xfrm>
          <a:prstGeom prst="rect">
            <a:avLst/>
          </a:pr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 name="Rectangle 12">
            <a:extLst>
              <a:ext uri="{FF2B5EF4-FFF2-40B4-BE49-F238E27FC236}">
                <a16:creationId xmlns:a16="http://schemas.microsoft.com/office/drawing/2014/main" id="{03DC8C98-510F-48C9-82B2-9E4F760A68DF}"/>
              </a:ext>
            </a:extLst>
          </p:cNvPr>
          <p:cNvSpPr/>
          <p:nvPr/>
        </p:nvSpPr>
        <p:spPr>
          <a:xfrm>
            <a:off x="498834" y="787352"/>
            <a:ext cx="128016" cy="70408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17A078AE-0BC3-48F9-87EC-2DB0CCE7E2AE}"/>
              </a:ext>
            </a:extLst>
          </p:cNvPr>
          <p:cNvSpPr>
            <a:spLocks noGrp="1"/>
          </p:cNvSpPr>
          <p:nvPr>
            <p:ph type="title"/>
          </p:nvPr>
        </p:nvSpPr>
        <p:spPr>
          <a:xfrm>
            <a:off x="1115568" y="548640"/>
            <a:ext cx="10168128" cy="1179576"/>
          </a:xfrm>
        </p:spPr>
        <p:txBody>
          <a:bodyPr>
            <a:normAutofit/>
          </a:bodyPr>
          <a:lstStyle>
            <a:lvl1pPr>
              <a:defRPr sz="4000"/>
            </a:lvl1pPr>
          </a:lstStyle>
          <a:p>
            <a:r>
              <a:rPr lang="en-US" dirty="0"/>
              <a:t>Click to edit Master title style</a:t>
            </a:r>
          </a:p>
        </p:txBody>
      </p:sp>
      <p:sp>
        <p:nvSpPr>
          <p:cNvPr id="3" name="Content Placeholder 2">
            <a:extLst>
              <a:ext uri="{FF2B5EF4-FFF2-40B4-BE49-F238E27FC236}">
                <a16:creationId xmlns:a16="http://schemas.microsoft.com/office/drawing/2014/main" id="{292A20DF-0829-4336-B59F-FF9D7AA9D8B6}"/>
              </a:ext>
            </a:extLst>
          </p:cNvPr>
          <p:cNvSpPr>
            <a:spLocks noGrp="1"/>
          </p:cNvSpPr>
          <p:nvPr>
            <p:ph sz="half" idx="1"/>
          </p:nvPr>
        </p:nvSpPr>
        <p:spPr>
          <a:xfrm>
            <a:off x="1115568" y="2478024"/>
            <a:ext cx="4937760" cy="3694176"/>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a:extLst>
              <a:ext uri="{FF2B5EF4-FFF2-40B4-BE49-F238E27FC236}">
                <a16:creationId xmlns:a16="http://schemas.microsoft.com/office/drawing/2014/main" id="{7935D01C-CF67-4DF6-B96C-FFC9D5BF847B}"/>
              </a:ext>
            </a:extLst>
          </p:cNvPr>
          <p:cNvSpPr>
            <a:spLocks noGrp="1"/>
          </p:cNvSpPr>
          <p:nvPr>
            <p:ph sz="half" idx="2"/>
          </p:nvPr>
        </p:nvSpPr>
        <p:spPr>
          <a:xfrm>
            <a:off x="6345936" y="2478024"/>
            <a:ext cx="4937760" cy="3694176"/>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a:extLst>
              <a:ext uri="{FF2B5EF4-FFF2-40B4-BE49-F238E27FC236}">
                <a16:creationId xmlns:a16="http://schemas.microsoft.com/office/drawing/2014/main" id="{29BBD797-6031-4F82-8726-EAB757027FF5}"/>
              </a:ext>
            </a:extLst>
          </p:cNvPr>
          <p:cNvSpPr>
            <a:spLocks noGrp="1"/>
          </p:cNvSpPr>
          <p:nvPr>
            <p:ph type="dt" sz="half" idx="10"/>
          </p:nvPr>
        </p:nvSpPr>
        <p:spPr>
          <a:xfrm>
            <a:off x="1115568" y="6356350"/>
            <a:ext cx="2743200" cy="365125"/>
          </a:xfrm>
        </p:spPr>
        <p:txBody>
          <a:bodyPr/>
          <a:lstStyle/>
          <a:p>
            <a:fld id="{02AC24A9-CCB6-4F8D-B8DB-C2F3692CFA5A}" type="datetimeFigureOut">
              <a:rPr lang="en-US" smtClean="0"/>
              <a:t>3/20/20</a:t>
            </a:fld>
            <a:endParaRPr lang="en-US"/>
          </a:p>
        </p:txBody>
      </p:sp>
      <p:sp>
        <p:nvSpPr>
          <p:cNvPr id="6" name="Footer Placeholder 5">
            <a:extLst>
              <a:ext uri="{FF2B5EF4-FFF2-40B4-BE49-F238E27FC236}">
                <a16:creationId xmlns:a16="http://schemas.microsoft.com/office/drawing/2014/main" id="{76B3F71C-B897-4909-A75E-8716AD49C15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F78BC14-5BB1-405F-A6F3-C07230F085C8}"/>
              </a:ext>
            </a:extLst>
          </p:cNvPr>
          <p:cNvSpPr>
            <a:spLocks noGrp="1"/>
          </p:cNvSpPr>
          <p:nvPr>
            <p:ph type="sldNum" sz="quarter" idx="12"/>
          </p:nvPr>
        </p:nvSpPr>
        <p:spPr>
          <a:xfrm>
            <a:off x="8540496" y="6356350"/>
            <a:ext cx="2743200" cy="365125"/>
          </a:xfrm>
        </p:spPr>
        <p:txBody>
          <a:bodyPr/>
          <a:lstStyle/>
          <a:p>
            <a:fld id="{B2DC25EE-239B-4C5F-AAD1-255A7D5F1EE2}" type="slidenum">
              <a:rPr lang="en-US" smtClean="0"/>
              <a:t>‹nr.›</a:t>
            </a:fld>
            <a:endParaRPr lang="en-US"/>
          </a:p>
        </p:txBody>
      </p:sp>
    </p:spTree>
    <p:extLst>
      <p:ext uri="{BB962C8B-B14F-4D97-AF65-F5344CB8AC3E}">
        <p14:creationId xmlns:p14="http://schemas.microsoft.com/office/powerpoint/2010/main" val="212285025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6B671BDE-E45C-41A1-9B98-4A607D703855}"/>
              </a:ext>
            </a:extLst>
          </p:cNvPr>
          <p:cNvSpPr/>
          <p:nvPr/>
        </p:nvSpPr>
        <p:spPr>
          <a:xfrm>
            <a:off x="558209" y="0"/>
            <a:ext cx="11167447" cy="2018806"/>
          </a:xfrm>
          <a:prstGeom prst="rect">
            <a:avLst/>
          </a:prstGeom>
          <a:ln w="9525">
            <a:solidFill>
              <a:schemeClr val="tx2">
                <a:lumMod val="10000"/>
                <a:lumOff val="90000"/>
              </a:schemeClr>
            </a:solidFill>
          </a:ln>
          <a:effectLst>
            <a:outerShdw blurRad="50800" dist="38100" dir="2700000" algn="t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3" name="Rectangle 12">
            <a:extLst>
              <a:ext uri="{FF2B5EF4-FFF2-40B4-BE49-F238E27FC236}">
                <a16:creationId xmlns:a16="http://schemas.microsoft.com/office/drawing/2014/main" id="{299500CE-917A-4D03-A7DF-71D8EBBC1537}"/>
              </a:ext>
            </a:extLst>
          </p:cNvPr>
          <p:cNvSpPr/>
          <p:nvPr/>
        </p:nvSpPr>
        <p:spPr>
          <a:xfrm>
            <a:off x="566928" y="0"/>
            <a:ext cx="11155680" cy="2011680"/>
          </a:xfrm>
          <a:prstGeom prst="rect">
            <a:avLst/>
          </a:pr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5" name="Rectangle 14">
            <a:extLst>
              <a:ext uri="{FF2B5EF4-FFF2-40B4-BE49-F238E27FC236}">
                <a16:creationId xmlns:a16="http://schemas.microsoft.com/office/drawing/2014/main" id="{C3D0D377-28B0-417D-886B-9483AF064975}"/>
              </a:ext>
            </a:extLst>
          </p:cNvPr>
          <p:cNvSpPr/>
          <p:nvPr/>
        </p:nvSpPr>
        <p:spPr>
          <a:xfrm>
            <a:off x="498834" y="787352"/>
            <a:ext cx="128016" cy="70408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0F8F91F8-0767-40B5-A3AA-72931FC192EA}"/>
              </a:ext>
            </a:extLst>
          </p:cNvPr>
          <p:cNvSpPr>
            <a:spLocks noGrp="1"/>
          </p:cNvSpPr>
          <p:nvPr>
            <p:ph type="title"/>
          </p:nvPr>
        </p:nvSpPr>
        <p:spPr>
          <a:xfrm>
            <a:off x="1115568" y="548640"/>
            <a:ext cx="10168128" cy="1179576"/>
          </a:xfrm>
        </p:spPr>
        <p:txBody>
          <a:bodyPr>
            <a:normAutofit/>
          </a:bodyPr>
          <a:lstStyle>
            <a:lvl1pPr>
              <a:defRPr sz="4000"/>
            </a:lvl1pPr>
          </a:lstStyle>
          <a:p>
            <a:r>
              <a:rPr lang="en-US" dirty="0"/>
              <a:t>Click to edit Master title style</a:t>
            </a:r>
          </a:p>
        </p:txBody>
      </p:sp>
      <p:sp>
        <p:nvSpPr>
          <p:cNvPr id="3" name="Text Placeholder 2">
            <a:extLst>
              <a:ext uri="{FF2B5EF4-FFF2-40B4-BE49-F238E27FC236}">
                <a16:creationId xmlns:a16="http://schemas.microsoft.com/office/drawing/2014/main" id="{AAAE0554-8BEE-4BF6-9519-51B8475D35E1}"/>
              </a:ext>
            </a:extLst>
          </p:cNvPr>
          <p:cNvSpPr>
            <a:spLocks noGrp="1"/>
          </p:cNvSpPr>
          <p:nvPr>
            <p:ph type="body" idx="1"/>
          </p:nvPr>
        </p:nvSpPr>
        <p:spPr>
          <a:xfrm>
            <a:off x="1115568" y="2372650"/>
            <a:ext cx="4937760" cy="823912"/>
          </a:xfrm>
        </p:spPr>
        <p:txBody>
          <a:bodyPr anchor="b"/>
          <a:lstStyle>
            <a:lvl1pPr marL="0" indent="0">
              <a:buNone/>
              <a:defRPr sz="2400" b="1" cap="none"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a:extLst>
              <a:ext uri="{FF2B5EF4-FFF2-40B4-BE49-F238E27FC236}">
                <a16:creationId xmlns:a16="http://schemas.microsoft.com/office/drawing/2014/main" id="{FD4A358D-C930-48E0-B372-06A826B74C47}"/>
              </a:ext>
            </a:extLst>
          </p:cNvPr>
          <p:cNvSpPr>
            <a:spLocks noGrp="1"/>
          </p:cNvSpPr>
          <p:nvPr>
            <p:ph sz="half" idx="2"/>
          </p:nvPr>
        </p:nvSpPr>
        <p:spPr>
          <a:xfrm>
            <a:off x="1115568" y="3203688"/>
            <a:ext cx="4937760" cy="2968512"/>
          </a:xfrm>
        </p:spPr>
        <p:txBody>
          <a:bodyPr/>
          <a:lstStyle>
            <a:lvl1pPr>
              <a:defRPr sz="2400"/>
            </a:lvl1pPr>
            <a:lvl2pPr>
              <a:defRPr sz="2000"/>
            </a:lvl2pPr>
            <a:lvl3pPr>
              <a:defRPr sz="1800"/>
            </a:lvl3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a:extLst>
              <a:ext uri="{FF2B5EF4-FFF2-40B4-BE49-F238E27FC236}">
                <a16:creationId xmlns:a16="http://schemas.microsoft.com/office/drawing/2014/main" id="{83B6615E-4966-4150-83B6-C47591B36383}"/>
              </a:ext>
            </a:extLst>
          </p:cNvPr>
          <p:cNvSpPr>
            <a:spLocks noGrp="1"/>
          </p:cNvSpPr>
          <p:nvPr>
            <p:ph type="body" sz="quarter" idx="3"/>
          </p:nvPr>
        </p:nvSpPr>
        <p:spPr>
          <a:xfrm>
            <a:off x="6345936" y="2372650"/>
            <a:ext cx="4937760" cy="823912"/>
          </a:xfrm>
        </p:spPr>
        <p:txBody>
          <a:bodyPr anchor="b"/>
          <a:lstStyle>
            <a:lvl1pPr marL="0" indent="0">
              <a:buNone/>
              <a:defRPr sz="2400" b="1" cap="none"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a:extLst>
              <a:ext uri="{FF2B5EF4-FFF2-40B4-BE49-F238E27FC236}">
                <a16:creationId xmlns:a16="http://schemas.microsoft.com/office/drawing/2014/main" id="{BD409F6B-C17B-4B4F-9F35-5068BDC4E2FD}"/>
              </a:ext>
            </a:extLst>
          </p:cNvPr>
          <p:cNvSpPr>
            <a:spLocks noGrp="1"/>
          </p:cNvSpPr>
          <p:nvPr>
            <p:ph sz="quarter" idx="4"/>
          </p:nvPr>
        </p:nvSpPr>
        <p:spPr>
          <a:xfrm>
            <a:off x="6345936" y="3203687"/>
            <a:ext cx="4937760" cy="2968511"/>
          </a:xfrm>
        </p:spPr>
        <p:txBody>
          <a:bodyPr/>
          <a:lstStyle>
            <a:lvl1pPr>
              <a:defRPr sz="2400"/>
            </a:lvl1pPr>
            <a:lvl2pPr>
              <a:defRPr sz="2000"/>
            </a:lvl2pPr>
            <a:lvl3pPr>
              <a:defRPr sz="1800"/>
            </a:lvl3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a:extLst>
              <a:ext uri="{FF2B5EF4-FFF2-40B4-BE49-F238E27FC236}">
                <a16:creationId xmlns:a16="http://schemas.microsoft.com/office/drawing/2014/main" id="{C8BC356D-052B-4A9B-8B2F-6665FD325AB3}"/>
              </a:ext>
            </a:extLst>
          </p:cNvPr>
          <p:cNvSpPr>
            <a:spLocks noGrp="1"/>
          </p:cNvSpPr>
          <p:nvPr>
            <p:ph type="dt" sz="half" idx="10"/>
          </p:nvPr>
        </p:nvSpPr>
        <p:spPr>
          <a:xfrm>
            <a:off x="1115568" y="6356350"/>
            <a:ext cx="2743200" cy="365125"/>
          </a:xfrm>
        </p:spPr>
        <p:txBody>
          <a:bodyPr/>
          <a:lstStyle/>
          <a:p>
            <a:fld id="{02AC24A9-CCB6-4F8D-B8DB-C2F3692CFA5A}" type="datetimeFigureOut">
              <a:rPr lang="en-US" smtClean="0"/>
              <a:t>3/20/20</a:t>
            </a:fld>
            <a:endParaRPr lang="en-US"/>
          </a:p>
        </p:txBody>
      </p:sp>
      <p:sp>
        <p:nvSpPr>
          <p:cNvPr id="8" name="Footer Placeholder 7">
            <a:extLst>
              <a:ext uri="{FF2B5EF4-FFF2-40B4-BE49-F238E27FC236}">
                <a16:creationId xmlns:a16="http://schemas.microsoft.com/office/drawing/2014/main" id="{69C5E5FA-26A9-467C-93E3-8476142D1D46}"/>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D279E50C-1E40-4B48-871B-E392428D20A3}"/>
              </a:ext>
            </a:extLst>
          </p:cNvPr>
          <p:cNvSpPr>
            <a:spLocks noGrp="1"/>
          </p:cNvSpPr>
          <p:nvPr>
            <p:ph type="sldNum" sz="quarter" idx="12"/>
          </p:nvPr>
        </p:nvSpPr>
        <p:spPr>
          <a:xfrm>
            <a:off x="8540496" y="6356350"/>
            <a:ext cx="2743200" cy="365125"/>
          </a:xfrm>
        </p:spPr>
        <p:txBody>
          <a:bodyPr/>
          <a:lstStyle/>
          <a:p>
            <a:fld id="{B2DC25EE-239B-4C5F-AAD1-255A7D5F1EE2}" type="slidenum">
              <a:rPr lang="en-US" smtClean="0"/>
              <a:t>‹nr.›</a:t>
            </a:fld>
            <a:endParaRPr lang="en-US"/>
          </a:p>
        </p:txBody>
      </p:sp>
    </p:spTree>
    <p:extLst>
      <p:ext uri="{BB962C8B-B14F-4D97-AF65-F5344CB8AC3E}">
        <p14:creationId xmlns:p14="http://schemas.microsoft.com/office/powerpoint/2010/main" val="192080589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useBgFill="1">
        <p:nvSpPr>
          <p:cNvPr id="7" name="Rectangle 6">
            <a:extLst>
              <a:ext uri="{FF2B5EF4-FFF2-40B4-BE49-F238E27FC236}">
                <a16:creationId xmlns:a16="http://schemas.microsoft.com/office/drawing/2014/main" id="{8C0689C4-0DB3-408B-A956-40326B4AE4C4}"/>
              </a:ext>
            </a:extLst>
          </p:cNvPr>
          <p:cNvSpPr/>
          <p:nvPr/>
        </p:nvSpPr>
        <p:spPr>
          <a:xfrm>
            <a:off x="665853" y="1533525"/>
            <a:ext cx="10917063" cy="3790950"/>
          </a:xfrm>
          <a:prstGeom prst="rect">
            <a:avLst/>
          </a:prstGeom>
          <a:ln w="12700">
            <a:solidFill>
              <a:schemeClr val="tx2">
                <a:lumMod val="10000"/>
                <a:lumOff val="90000"/>
              </a:schemeClr>
            </a:solidFill>
          </a:ln>
          <a:effectLst>
            <a:outerShdw blurRad="50800" dist="38100" dir="2700000" algn="tl" rotWithShape="0">
              <a:schemeClr val="bg2">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9" name="Rectangle 8">
            <a:extLst>
              <a:ext uri="{FF2B5EF4-FFF2-40B4-BE49-F238E27FC236}">
                <a16:creationId xmlns:a16="http://schemas.microsoft.com/office/drawing/2014/main" id="{56E1D10E-1C30-41BF-8C3B-C460C9B5597B}"/>
              </a:ext>
            </a:extLst>
          </p:cNvPr>
          <p:cNvSpPr/>
          <p:nvPr/>
        </p:nvSpPr>
        <p:spPr>
          <a:xfrm>
            <a:off x="609084" y="2971798"/>
            <a:ext cx="128016" cy="9144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779454F2-0EE5-4888-AF4C-82F825E6226E}"/>
              </a:ext>
            </a:extLst>
          </p:cNvPr>
          <p:cNvSpPr>
            <a:spLocks noGrp="1"/>
          </p:cNvSpPr>
          <p:nvPr>
            <p:ph type="title"/>
          </p:nvPr>
        </p:nvSpPr>
        <p:spPr>
          <a:xfrm>
            <a:off x="1078992" y="1938528"/>
            <a:ext cx="10177272" cy="2990088"/>
          </a:xfrm>
        </p:spPr>
        <p:txBody>
          <a:bodyPr>
            <a:normAutofit/>
          </a:bodyPr>
          <a:lstStyle>
            <a:lvl1pPr>
              <a:defRPr sz="5400"/>
            </a:lvl1pPr>
          </a:lstStyle>
          <a:p>
            <a:r>
              <a:rPr lang="en-US" dirty="0"/>
              <a:t>Click to edit Master title style</a:t>
            </a:r>
          </a:p>
        </p:txBody>
      </p:sp>
      <p:sp>
        <p:nvSpPr>
          <p:cNvPr id="3" name="Date Placeholder 2">
            <a:extLst>
              <a:ext uri="{FF2B5EF4-FFF2-40B4-BE49-F238E27FC236}">
                <a16:creationId xmlns:a16="http://schemas.microsoft.com/office/drawing/2014/main" id="{67C91241-A315-4643-91E5-CF2C25CC903A}"/>
              </a:ext>
            </a:extLst>
          </p:cNvPr>
          <p:cNvSpPr>
            <a:spLocks noGrp="1"/>
          </p:cNvSpPr>
          <p:nvPr>
            <p:ph type="dt" sz="half" idx="10"/>
          </p:nvPr>
        </p:nvSpPr>
        <p:spPr/>
        <p:txBody>
          <a:bodyPr/>
          <a:lstStyle/>
          <a:p>
            <a:fld id="{02AC24A9-CCB6-4F8D-B8DB-C2F3692CFA5A}" type="datetimeFigureOut">
              <a:rPr lang="en-US" smtClean="0"/>
              <a:t>3/20/20</a:t>
            </a:fld>
            <a:endParaRPr lang="en-US"/>
          </a:p>
        </p:txBody>
      </p:sp>
      <p:sp>
        <p:nvSpPr>
          <p:cNvPr id="4" name="Footer Placeholder 3">
            <a:extLst>
              <a:ext uri="{FF2B5EF4-FFF2-40B4-BE49-F238E27FC236}">
                <a16:creationId xmlns:a16="http://schemas.microsoft.com/office/drawing/2014/main" id="{22706D86-5479-487D-94C8-76093D84F377}"/>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A7739411-CED6-43D4-868D-A65C4161A72B}"/>
              </a:ext>
            </a:extLst>
          </p:cNvPr>
          <p:cNvSpPr>
            <a:spLocks noGrp="1"/>
          </p:cNvSpPr>
          <p:nvPr>
            <p:ph type="sldNum" sz="quarter" idx="12"/>
          </p:nvPr>
        </p:nvSpPr>
        <p:spPr/>
        <p:txBody>
          <a:bodyPr/>
          <a:lstStyle/>
          <a:p>
            <a:fld id="{B2DC25EE-239B-4C5F-AAD1-255A7D5F1EE2}" type="slidenum">
              <a:rPr lang="en-US" smtClean="0"/>
              <a:t>‹nr.›</a:t>
            </a:fld>
            <a:endParaRPr lang="en-US"/>
          </a:p>
        </p:txBody>
      </p:sp>
    </p:spTree>
    <p:extLst>
      <p:ext uri="{BB962C8B-B14F-4D97-AF65-F5344CB8AC3E}">
        <p14:creationId xmlns:p14="http://schemas.microsoft.com/office/powerpoint/2010/main" val="183724493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AC447E0-1D4D-4EF2-B81B-4B2400EE3EDB}"/>
              </a:ext>
            </a:extLst>
          </p:cNvPr>
          <p:cNvSpPr>
            <a:spLocks noGrp="1"/>
          </p:cNvSpPr>
          <p:nvPr>
            <p:ph type="dt" sz="half" idx="10"/>
          </p:nvPr>
        </p:nvSpPr>
        <p:spPr/>
        <p:txBody>
          <a:bodyPr/>
          <a:lstStyle/>
          <a:p>
            <a:fld id="{02AC24A9-CCB6-4F8D-B8DB-C2F3692CFA5A}" type="datetimeFigureOut">
              <a:rPr lang="en-US" smtClean="0"/>
              <a:t>3/20/20</a:t>
            </a:fld>
            <a:endParaRPr lang="en-US"/>
          </a:p>
        </p:txBody>
      </p:sp>
      <p:sp>
        <p:nvSpPr>
          <p:cNvPr id="3" name="Footer Placeholder 2">
            <a:extLst>
              <a:ext uri="{FF2B5EF4-FFF2-40B4-BE49-F238E27FC236}">
                <a16:creationId xmlns:a16="http://schemas.microsoft.com/office/drawing/2014/main" id="{C9984CA0-2A78-4600-9F3D-19B09E790FE8}"/>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38440955-B18E-49D3-AE7B-B331200E34C5}"/>
              </a:ext>
            </a:extLst>
          </p:cNvPr>
          <p:cNvSpPr>
            <a:spLocks noGrp="1"/>
          </p:cNvSpPr>
          <p:nvPr>
            <p:ph type="sldNum" sz="quarter" idx="12"/>
          </p:nvPr>
        </p:nvSpPr>
        <p:spPr/>
        <p:txBody>
          <a:bodyPr/>
          <a:lstStyle/>
          <a:p>
            <a:fld id="{B2DC25EE-239B-4C5F-AAD1-255A7D5F1EE2}" type="slidenum">
              <a:rPr lang="en-US" smtClean="0"/>
              <a:t>‹nr.›</a:t>
            </a:fld>
            <a:endParaRPr lang="en-US"/>
          </a:p>
        </p:txBody>
      </p:sp>
    </p:spTree>
    <p:extLst>
      <p:ext uri="{BB962C8B-B14F-4D97-AF65-F5344CB8AC3E}">
        <p14:creationId xmlns:p14="http://schemas.microsoft.com/office/powerpoint/2010/main" val="236378908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1FA417FE-CD1A-486F-A4AC-E4000A2FB18E}"/>
              </a:ext>
            </a:extLst>
          </p:cNvPr>
          <p:cNvSpPr/>
          <p:nvPr/>
        </p:nvSpPr>
        <p:spPr>
          <a:xfrm>
            <a:off x="558210" y="1162033"/>
            <a:ext cx="3740740" cy="4643344"/>
          </a:xfrm>
          <a:prstGeom prst="rect">
            <a:avLst/>
          </a:prstGeom>
          <a:ln w="12700">
            <a:solidFill>
              <a:schemeClr val="tx2">
                <a:lumMod val="10000"/>
                <a:lumOff val="90000"/>
              </a:schemeClr>
            </a:solidFill>
          </a:ln>
          <a:effectLst>
            <a:outerShdw blurRad="50800" dist="38100" dir="2700000" algn="t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 name="Rectangle 10">
            <a:extLst>
              <a:ext uri="{FF2B5EF4-FFF2-40B4-BE49-F238E27FC236}">
                <a16:creationId xmlns:a16="http://schemas.microsoft.com/office/drawing/2014/main" id="{1318F0F5-812B-472C-9408-B80F2553F5E0}"/>
              </a:ext>
            </a:extLst>
          </p:cNvPr>
          <p:cNvSpPr/>
          <p:nvPr/>
        </p:nvSpPr>
        <p:spPr>
          <a:xfrm>
            <a:off x="498834" y="1618375"/>
            <a:ext cx="146304" cy="82296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47F7751B-CD8F-4F5B-A903-1DCE5D1E8306}"/>
              </a:ext>
            </a:extLst>
          </p:cNvPr>
          <p:cNvSpPr>
            <a:spLocks noGrp="1"/>
          </p:cNvSpPr>
          <p:nvPr>
            <p:ph type="title"/>
          </p:nvPr>
        </p:nvSpPr>
        <p:spPr>
          <a:xfrm>
            <a:off x="868680" y="1709928"/>
            <a:ext cx="3099816" cy="1709928"/>
          </a:xfrm>
        </p:spPr>
        <p:txBody>
          <a:bodyPr tIns="45720" anchor="t">
            <a:normAutofit/>
          </a:bodyPr>
          <a:lstStyle>
            <a:lvl1pPr>
              <a:lnSpc>
                <a:spcPct val="100000"/>
              </a:lnSpc>
              <a:defRPr sz="3400"/>
            </a:lvl1pPr>
          </a:lstStyle>
          <a:p>
            <a:r>
              <a:rPr lang="en-US" dirty="0"/>
              <a:t>Click to edit Master title style</a:t>
            </a:r>
          </a:p>
        </p:txBody>
      </p:sp>
      <p:sp>
        <p:nvSpPr>
          <p:cNvPr id="3" name="Content Placeholder 2">
            <a:extLst>
              <a:ext uri="{FF2B5EF4-FFF2-40B4-BE49-F238E27FC236}">
                <a16:creationId xmlns:a16="http://schemas.microsoft.com/office/drawing/2014/main" id="{EFA55C8A-A0BB-441D-976F-EB56D4382DB6}"/>
              </a:ext>
            </a:extLst>
          </p:cNvPr>
          <p:cNvSpPr>
            <a:spLocks noGrp="1"/>
          </p:cNvSpPr>
          <p:nvPr>
            <p:ph idx="1"/>
          </p:nvPr>
        </p:nvSpPr>
        <p:spPr>
          <a:xfrm>
            <a:off x="4965192" y="1709928"/>
            <a:ext cx="6729984" cy="4096512"/>
          </a:xfrm>
        </p:spPr>
        <p:txBody>
          <a:bodyPr/>
          <a:lstStyle>
            <a:lvl1pPr>
              <a:defRPr sz="2800"/>
            </a:lvl1pPr>
            <a:lvl2pPr>
              <a:defRPr sz="2400"/>
            </a:lvl2pPr>
            <a:lvl3pPr>
              <a:defRPr sz="2000"/>
            </a:lvl3pPr>
            <a:lvl4pPr>
              <a:defRPr sz="2000"/>
            </a:lvl4pPr>
            <a:lvl5pPr>
              <a:defRPr sz="20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a:extLst>
              <a:ext uri="{FF2B5EF4-FFF2-40B4-BE49-F238E27FC236}">
                <a16:creationId xmlns:a16="http://schemas.microsoft.com/office/drawing/2014/main" id="{37DE6A51-A2E5-4BFA-B571-9FDFE1BBFB44}"/>
              </a:ext>
            </a:extLst>
          </p:cNvPr>
          <p:cNvSpPr>
            <a:spLocks noGrp="1"/>
          </p:cNvSpPr>
          <p:nvPr>
            <p:ph type="body" sz="half" idx="2"/>
          </p:nvPr>
        </p:nvSpPr>
        <p:spPr>
          <a:xfrm>
            <a:off x="868680" y="3429000"/>
            <a:ext cx="3099816" cy="2066544"/>
          </a:xfrm>
        </p:spPr>
        <p:txBody>
          <a:bodyP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5" name="Date Placeholder 4">
            <a:extLst>
              <a:ext uri="{FF2B5EF4-FFF2-40B4-BE49-F238E27FC236}">
                <a16:creationId xmlns:a16="http://schemas.microsoft.com/office/drawing/2014/main" id="{3D92778A-DD4C-4651-9C53-8B0C44CD8805}"/>
              </a:ext>
            </a:extLst>
          </p:cNvPr>
          <p:cNvSpPr>
            <a:spLocks noGrp="1"/>
          </p:cNvSpPr>
          <p:nvPr>
            <p:ph type="dt" sz="half" idx="10"/>
          </p:nvPr>
        </p:nvSpPr>
        <p:spPr>
          <a:xfrm>
            <a:off x="868680" y="6356350"/>
            <a:ext cx="2743200" cy="365125"/>
          </a:xfrm>
        </p:spPr>
        <p:txBody>
          <a:bodyPr/>
          <a:lstStyle/>
          <a:p>
            <a:fld id="{02AC24A9-CCB6-4F8D-B8DB-C2F3692CFA5A}" type="datetimeFigureOut">
              <a:rPr lang="en-US" smtClean="0"/>
              <a:t>3/20/20</a:t>
            </a:fld>
            <a:endParaRPr lang="en-US" dirty="0"/>
          </a:p>
        </p:txBody>
      </p:sp>
      <p:sp>
        <p:nvSpPr>
          <p:cNvPr id="6" name="Footer Placeholder 5">
            <a:extLst>
              <a:ext uri="{FF2B5EF4-FFF2-40B4-BE49-F238E27FC236}">
                <a16:creationId xmlns:a16="http://schemas.microsoft.com/office/drawing/2014/main" id="{9D6C7F66-2DFA-4146-BE1A-CE2890FE45E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285D185-B1B6-4D62-81BE-BE82C80ACA6C}"/>
              </a:ext>
            </a:extLst>
          </p:cNvPr>
          <p:cNvSpPr>
            <a:spLocks noGrp="1"/>
          </p:cNvSpPr>
          <p:nvPr>
            <p:ph type="sldNum" sz="quarter" idx="12"/>
          </p:nvPr>
        </p:nvSpPr>
        <p:spPr/>
        <p:txBody>
          <a:bodyPr/>
          <a:lstStyle/>
          <a:p>
            <a:fld id="{B2DC25EE-239B-4C5F-AAD1-255A7D5F1EE2}" type="slidenum">
              <a:rPr lang="en-US" smtClean="0"/>
              <a:t>‹nr.›</a:t>
            </a:fld>
            <a:endParaRPr lang="en-US"/>
          </a:p>
        </p:txBody>
      </p:sp>
    </p:spTree>
    <p:extLst>
      <p:ext uri="{BB962C8B-B14F-4D97-AF65-F5344CB8AC3E}">
        <p14:creationId xmlns:p14="http://schemas.microsoft.com/office/powerpoint/2010/main" val="276415827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168B77B5-211C-456E-B79F-306CC3619347}"/>
              </a:ext>
            </a:extLst>
          </p:cNvPr>
          <p:cNvSpPr/>
          <p:nvPr/>
        </p:nvSpPr>
        <p:spPr>
          <a:xfrm>
            <a:off x="558210" y="1162033"/>
            <a:ext cx="3740740" cy="4643344"/>
          </a:xfrm>
          <a:prstGeom prst="rect">
            <a:avLst/>
          </a:prstGeom>
          <a:ln w="12700">
            <a:solidFill>
              <a:schemeClr val="tx2">
                <a:lumMod val="10000"/>
                <a:lumOff val="90000"/>
              </a:schemeClr>
            </a:solidFill>
          </a:ln>
          <a:effectLst>
            <a:outerShdw blurRad="50800" dist="38100" dir="2700000" algn="t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 name="Rectangle 10">
            <a:extLst>
              <a:ext uri="{FF2B5EF4-FFF2-40B4-BE49-F238E27FC236}">
                <a16:creationId xmlns:a16="http://schemas.microsoft.com/office/drawing/2014/main" id="{3B63C338-194D-4F23-ABEC-60A7EA96F302}"/>
              </a:ext>
            </a:extLst>
          </p:cNvPr>
          <p:cNvSpPr/>
          <p:nvPr/>
        </p:nvSpPr>
        <p:spPr>
          <a:xfrm>
            <a:off x="498834" y="1618375"/>
            <a:ext cx="146304" cy="82296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A0C04DCC-0E3E-4F05-9FAC-9FA6CA4B2BAE}"/>
              </a:ext>
            </a:extLst>
          </p:cNvPr>
          <p:cNvSpPr>
            <a:spLocks noGrp="1"/>
          </p:cNvSpPr>
          <p:nvPr>
            <p:ph type="title"/>
          </p:nvPr>
        </p:nvSpPr>
        <p:spPr>
          <a:xfrm>
            <a:off x="868680" y="1709928"/>
            <a:ext cx="3099816" cy="1709928"/>
          </a:xfrm>
        </p:spPr>
        <p:txBody>
          <a:bodyPr tIns="45720" anchor="t">
            <a:normAutofit/>
          </a:bodyPr>
          <a:lstStyle>
            <a:lvl1pPr>
              <a:lnSpc>
                <a:spcPct val="100000"/>
              </a:lnSpc>
              <a:defRPr sz="3400"/>
            </a:lvl1pPr>
          </a:lstStyle>
          <a:p>
            <a:r>
              <a:rPr lang="en-US" dirty="0"/>
              <a:t>Click to edit Master title style</a:t>
            </a:r>
          </a:p>
        </p:txBody>
      </p:sp>
      <p:sp>
        <p:nvSpPr>
          <p:cNvPr id="3" name="Picture Placeholder 2">
            <a:extLst>
              <a:ext uri="{FF2B5EF4-FFF2-40B4-BE49-F238E27FC236}">
                <a16:creationId xmlns:a16="http://schemas.microsoft.com/office/drawing/2014/main" id="{EBA29649-B19F-499E-8E9A-3577EAC8F031}"/>
              </a:ext>
            </a:extLst>
          </p:cNvPr>
          <p:cNvSpPr>
            <a:spLocks noGrp="1"/>
          </p:cNvSpPr>
          <p:nvPr>
            <p:ph type="pic" idx="1"/>
          </p:nvPr>
        </p:nvSpPr>
        <p:spPr>
          <a:xfrm>
            <a:off x="4965192" y="1161288"/>
            <a:ext cx="6729984" cy="4645152"/>
          </a:xfrm>
        </p:spPr>
        <p:txBody>
          <a:bodyPr>
            <a:normAutofit/>
          </a:bodyPr>
          <a:lstStyle>
            <a:lvl1pPr marL="0" indent="0">
              <a:buNone/>
              <a:defRPr sz="2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a:extLst>
              <a:ext uri="{FF2B5EF4-FFF2-40B4-BE49-F238E27FC236}">
                <a16:creationId xmlns:a16="http://schemas.microsoft.com/office/drawing/2014/main" id="{1BC9EF2E-A8CD-41A1-B11A-0D8842797A98}"/>
              </a:ext>
            </a:extLst>
          </p:cNvPr>
          <p:cNvSpPr>
            <a:spLocks noGrp="1"/>
          </p:cNvSpPr>
          <p:nvPr>
            <p:ph type="body" sz="half" idx="2"/>
          </p:nvPr>
        </p:nvSpPr>
        <p:spPr>
          <a:xfrm>
            <a:off x="868680" y="3438144"/>
            <a:ext cx="3099816" cy="2057400"/>
          </a:xfrm>
        </p:spPr>
        <p:txBody>
          <a:bodyP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5" name="Date Placeholder 4">
            <a:extLst>
              <a:ext uri="{FF2B5EF4-FFF2-40B4-BE49-F238E27FC236}">
                <a16:creationId xmlns:a16="http://schemas.microsoft.com/office/drawing/2014/main" id="{B44257B5-0DE0-401F-9171-E8687A97DBA7}"/>
              </a:ext>
            </a:extLst>
          </p:cNvPr>
          <p:cNvSpPr>
            <a:spLocks noGrp="1"/>
          </p:cNvSpPr>
          <p:nvPr>
            <p:ph type="dt" sz="half" idx="10"/>
          </p:nvPr>
        </p:nvSpPr>
        <p:spPr>
          <a:xfrm>
            <a:off x="868680" y="6356350"/>
            <a:ext cx="2743200" cy="365125"/>
          </a:xfrm>
        </p:spPr>
        <p:txBody>
          <a:bodyPr/>
          <a:lstStyle/>
          <a:p>
            <a:fld id="{02AC24A9-CCB6-4F8D-B8DB-C2F3692CFA5A}" type="datetimeFigureOut">
              <a:rPr lang="en-US" smtClean="0"/>
              <a:t>3/20/20</a:t>
            </a:fld>
            <a:endParaRPr lang="en-US"/>
          </a:p>
        </p:txBody>
      </p:sp>
      <p:sp>
        <p:nvSpPr>
          <p:cNvPr id="6" name="Footer Placeholder 5">
            <a:extLst>
              <a:ext uri="{FF2B5EF4-FFF2-40B4-BE49-F238E27FC236}">
                <a16:creationId xmlns:a16="http://schemas.microsoft.com/office/drawing/2014/main" id="{788CD9AD-D667-4FD4-AA34-428AA0BCD09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8770FB6-F273-4BA6-8B97-9835AC537871}"/>
              </a:ext>
            </a:extLst>
          </p:cNvPr>
          <p:cNvSpPr>
            <a:spLocks noGrp="1"/>
          </p:cNvSpPr>
          <p:nvPr>
            <p:ph type="sldNum" sz="quarter" idx="12"/>
          </p:nvPr>
        </p:nvSpPr>
        <p:spPr/>
        <p:txBody>
          <a:bodyPr/>
          <a:lstStyle/>
          <a:p>
            <a:fld id="{B2DC25EE-239B-4C5F-AAD1-255A7D5F1EE2}" type="slidenum">
              <a:rPr lang="en-US" smtClean="0"/>
              <a:t>‹nr.›</a:t>
            </a:fld>
            <a:endParaRPr lang="en-US"/>
          </a:p>
        </p:txBody>
      </p:sp>
    </p:spTree>
    <p:extLst>
      <p:ext uri="{BB962C8B-B14F-4D97-AF65-F5344CB8AC3E}">
        <p14:creationId xmlns:p14="http://schemas.microsoft.com/office/powerpoint/2010/main" val="400887705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B325BDE-35A4-4AAD-960B-C1415864ADD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BE459C78-0CC4-4552-93DD-49B4194D005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06744A3C-9C54-46A6-B3EF-5B36362423E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2AC24A9-CCB6-4F8D-B8DB-C2F3692CFA5A}" type="datetimeFigureOut">
              <a:rPr lang="en-US" smtClean="0"/>
              <a:t>3/20/20</a:t>
            </a:fld>
            <a:endParaRPr lang="en-US"/>
          </a:p>
        </p:txBody>
      </p:sp>
      <p:sp>
        <p:nvSpPr>
          <p:cNvPr id="5" name="Footer Placeholder 4">
            <a:extLst>
              <a:ext uri="{FF2B5EF4-FFF2-40B4-BE49-F238E27FC236}">
                <a16:creationId xmlns:a16="http://schemas.microsoft.com/office/drawing/2014/main" id="{07D5A696-7B4B-4181-A961-7D66556D507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23038CB5-8F4A-401D-A3A9-B27DC15B7A8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2DC25EE-239B-4C5F-AAD1-255A7D5F1EE2}" type="slidenum">
              <a:rPr lang="en-US" smtClean="0"/>
              <a:t>‹nr.›</a:t>
            </a:fld>
            <a:endParaRPr lang="en-US"/>
          </a:p>
        </p:txBody>
      </p:sp>
    </p:spTree>
    <p:extLst>
      <p:ext uri="{BB962C8B-B14F-4D97-AF65-F5344CB8AC3E}">
        <p14:creationId xmlns:p14="http://schemas.microsoft.com/office/powerpoint/2010/main" val="1506626226"/>
      </p:ext>
    </p:extLst>
  </p:cSld>
  <p:clrMap bg1="lt1" tx1="dk1" bg2="lt2" tx2="dk2" accent1="accent1" accent2="accent2" accent3="accent3" accent4="accent4" accent5="accent5" accent6="accent6" hlink="hlink" folHlink="folHlink"/>
  <p:sldLayoutIdLst>
    <p:sldLayoutId id="2147483689" r:id="rId1"/>
    <p:sldLayoutId id="2147483690" r:id="rId2"/>
    <p:sldLayoutId id="2147483691" r:id="rId3"/>
    <p:sldLayoutId id="2147483692" r:id="rId4"/>
    <p:sldLayoutId id="2147483693" r:id="rId5"/>
    <p:sldLayoutId id="2147483699" r:id="rId6"/>
    <p:sldLayoutId id="2147483694" r:id="rId7"/>
    <p:sldLayoutId id="2147483695" r:id="rId8"/>
    <p:sldLayoutId id="2147483696" r:id="rId9"/>
    <p:sldLayoutId id="2147483698" r:id="rId10"/>
    <p:sldLayoutId id="2147483697"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11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11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11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11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11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png"/><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png"/><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png"/><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3.png"/></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7"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4" name="Rectangle 8">
            <a:extLst>
              <a:ext uri="{FF2B5EF4-FFF2-40B4-BE49-F238E27FC236}">
                <a16:creationId xmlns:a16="http://schemas.microsoft.com/office/drawing/2014/main" id="{526E0BFB-CDF1-4990-8C11-AC849311E0A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Picture 3">
            <a:extLst>
              <a:ext uri="{FF2B5EF4-FFF2-40B4-BE49-F238E27FC236}">
                <a16:creationId xmlns:a16="http://schemas.microsoft.com/office/drawing/2014/main" id="{165F2C2A-534D-4C82-9A64-0885B7934BF1}"/>
              </a:ext>
            </a:extLst>
          </p:cNvPr>
          <p:cNvPicPr>
            <a:picLocks noChangeAspect="1"/>
          </p:cNvPicPr>
          <p:nvPr/>
        </p:nvPicPr>
        <p:blipFill rotWithShape="1">
          <a:blip r:embed="rId2"/>
          <a:srcRect l="7096" r="-2" b="-2"/>
          <a:stretch/>
        </p:blipFill>
        <p:spPr>
          <a:xfrm>
            <a:off x="-2" y="10"/>
            <a:ext cx="8668512" cy="6857990"/>
          </a:xfrm>
          <a:prstGeom prst="rect">
            <a:avLst/>
          </a:prstGeom>
        </p:spPr>
      </p:pic>
      <p:sp>
        <p:nvSpPr>
          <p:cNvPr id="17" name="Rectangle 10">
            <a:extLst>
              <a:ext uri="{FF2B5EF4-FFF2-40B4-BE49-F238E27FC236}">
                <a16:creationId xmlns:a16="http://schemas.microsoft.com/office/drawing/2014/main" id="{6069A1F8-9BEB-4786-9694-FC48B2D75D2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2788244" y="0"/>
            <a:ext cx="9403756" cy="6858000"/>
          </a:xfrm>
          <a:prstGeom prst="rect">
            <a:avLst/>
          </a:prstGeom>
          <a:gradFill>
            <a:gsLst>
              <a:gs pos="58000">
                <a:schemeClr val="bg1"/>
              </a:gs>
              <a:gs pos="30000">
                <a:schemeClr val="bg1">
                  <a:alpha val="64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el 1">
            <a:extLst>
              <a:ext uri="{FF2B5EF4-FFF2-40B4-BE49-F238E27FC236}">
                <a16:creationId xmlns:a16="http://schemas.microsoft.com/office/drawing/2014/main" id="{FC88603D-4545-1446-AFE1-142FF9228DF5}"/>
              </a:ext>
            </a:extLst>
          </p:cNvPr>
          <p:cNvSpPr>
            <a:spLocks noGrp="1"/>
          </p:cNvSpPr>
          <p:nvPr>
            <p:ph type="ctrTitle"/>
          </p:nvPr>
        </p:nvSpPr>
        <p:spPr>
          <a:xfrm>
            <a:off x="345989" y="1826933"/>
            <a:ext cx="11525971" cy="3204134"/>
          </a:xfrm>
        </p:spPr>
        <p:txBody>
          <a:bodyPr anchor="b">
            <a:normAutofit/>
          </a:bodyPr>
          <a:lstStyle/>
          <a:p>
            <a:pPr algn="r"/>
            <a:r>
              <a:rPr lang="nl-NL" sz="6600" b="1" dirty="0"/>
              <a:t>Wat is groepsimmuniteit?</a:t>
            </a:r>
            <a:br>
              <a:rPr lang="nl-NL" sz="6600" dirty="0"/>
            </a:br>
            <a:endParaRPr lang="nl-NL" sz="6600" dirty="0"/>
          </a:p>
        </p:txBody>
      </p:sp>
      <p:sp>
        <p:nvSpPr>
          <p:cNvPr id="3" name="Ondertitel 2">
            <a:extLst>
              <a:ext uri="{FF2B5EF4-FFF2-40B4-BE49-F238E27FC236}">
                <a16:creationId xmlns:a16="http://schemas.microsoft.com/office/drawing/2014/main" id="{03E136A2-8229-B54E-9AB0-F5564FE88B76}"/>
              </a:ext>
            </a:extLst>
          </p:cNvPr>
          <p:cNvSpPr>
            <a:spLocks noGrp="1"/>
          </p:cNvSpPr>
          <p:nvPr>
            <p:ph type="subTitle" idx="1"/>
          </p:nvPr>
        </p:nvSpPr>
        <p:spPr>
          <a:xfrm>
            <a:off x="1371601" y="4872922"/>
            <a:ext cx="10500360" cy="1208141"/>
          </a:xfrm>
        </p:spPr>
        <p:txBody>
          <a:bodyPr>
            <a:normAutofit/>
          </a:bodyPr>
          <a:lstStyle/>
          <a:p>
            <a:pPr algn="r"/>
            <a:r>
              <a:rPr lang="nl-NL" sz="2000" dirty="0"/>
              <a:t>Jim van Steenbergen, Wiel Hoekstra &amp; Jos van den Broek</a:t>
            </a:r>
          </a:p>
          <a:p>
            <a:pPr algn="r"/>
            <a:r>
              <a:rPr lang="nl-NL" sz="2000" dirty="0"/>
              <a:t>Stichting Biowetenschappen en Maatschappij</a:t>
            </a:r>
          </a:p>
        </p:txBody>
      </p:sp>
      <p:sp>
        <p:nvSpPr>
          <p:cNvPr id="13" name="Rectangle 12">
            <a:extLst>
              <a:ext uri="{FF2B5EF4-FFF2-40B4-BE49-F238E27FC236}">
                <a16:creationId xmlns:a16="http://schemas.microsoft.com/office/drawing/2014/main" id="{AF2F604E-43BE-4DC3-B983-E071523364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8130540" y="346791"/>
            <a:ext cx="146304" cy="70408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5" name="Rectangle 14">
            <a:extLst>
              <a:ext uri="{FF2B5EF4-FFF2-40B4-BE49-F238E27FC236}">
                <a16:creationId xmlns:a16="http://schemas.microsoft.com/office/drawing/2014/main" id="{08C9B587-E65E-4B52-B37C-ABEBB6E879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851648" y="4546920"/>
            <a:ext cx="4023360" cy="18288"/>
          </a:xfrm>
          <a:prstGeom prst="rect">
            <a:avLst/>
          </a:prstGeom>
          <a:solidFill>
            <a:schemeClr val="tx1"/>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5" name="Afbeelding 4" descr="Afbeelding met tekening, voedsel&#10;&#10;Automatisch gegenereerde beschrijving">
            <a:extLst>
              <a:ext uri="{FF2B5EF4-FFF2-40B4-BE49-F238E27FC236}">
                <a16:creationId xmlns:a16="http://schemas.microsoft.com/office/drawing/2014/main" id="{5707C7BD-6605-7C43-BDF7-8F21956EE0FD}"/>
              </a:ext>
            </a:extLst>
          </p:cNvPr>
          <p:cNvPicPr>
            <a:picLocks noChangeAspect="1"/>
          </p:cNvPicPr>
          <p:nvPr/>
        </p:nvPicPr>
        <p:blipFill>
          <a:blip r:embed="rId3"/>
          <a:stretch>
            <a:fillRect/>
          </a:stretch>
        </p:blipFill>
        <p:spPr>
          <a:xfrm>
            <a:off x="9909312" y="6056789"/>
            <a:ext cx="2202180" cy="751237"/>
          </a:xfrm>
          <a:prstGeom prst="rect">
            <a:avLst/>
          </a:prstGeom>
        </p:spPr>
      </p:pic>
      <p:pic>
        <p:nvPicPr>
          <p:cNvPr id="11" name="Afbeelding 10" descr="Afbeelding met voedsel, suiker&#10;&#10;Automatisch gegenereerde beschrijving">
            <a:extLst>
              <a:ext uri="{FF2B5EF4-FFF2-40B4-BE49-F238E27FC236}">
                <a16:creationId xmlns:a16="http://schemas.microsoft.com/office/drawing/2014/main" id="{B4891D6E-851F-E14D-898A-50BFD9F57290}"/>
              </a:ext>
            </a:extLst>
          </p:cNvPr>
          <p:cNvPicPr>
            <a:picLocks noChangeAspect="1"/>
          </p:cNvPicPr>
          <p:nvPr/>
        </p:nvPicPr>
        <p:blipFill>
          <a:blip r:embed="rId4">
            <a:alphaModFix/>
          </a:blip>
          <a:stretch>
            <a:fillRect/>
          </a:stretch>
        </p:blipFill>
        <p:spPr>
          <a:xfrm>
            <a:off x="11076328" y="195380"/>
            <a:ext cx="904840" cy="897172"/>
          </a:xfrm>
          <a:prstGeom prst="rect">
            <a:avLst/>
          </a:prstGeom>
        </p:spPr>
      </p:pic>
      <p:pic>
        <p:nvPicPr>
          <p:cNvPr id="6" name="Afbeelding 5" descr="Afbeelding met tekening, teken&#10;&#10;Automatisch gegenereerde beschrijving">
            <a:extLst>
              <a:ext uri="{FF2B5EF4-FFF2-40B4-BE49-F238E27FC236}">
                <a16:creationId xmlns:a16="http://schemas.microsoft.com/office/drawing/2014/main" id="{8D484488-387D-6545-9B6E-8F3466009332}"/>
              </a:ext>
            </a:extLst>
          </p:cNvPr>
          <p:cNvPicPr>
            <a:picLocks noChangeAspect="1"/>
          </p:cNvPicPr>
          <p:nvPr/>
        </p:nvPicPr>
        <p:blipFill>
          <a:blip r:embed="rId5"/>
          <a:stretch>
            <a:fillRect/>
          </a:stretch>
        </p:blipFill>
        <p:spPr>
          <a:xfrm>
            <a:off x="130663" y="6173679"/>
            <a:ext cx="1466934" cy="513427"/>
          </a:xfrm>
          <a:prstGeom prst="rect">
            <a:avLst/>
          </a:prstGeom>
        </p:spPr>
      </p:pic>
    </p:spTree>
    <p:extLst>
      <p:ext uri="{BB962C8B-B14F-4D97-AF65-F5344CB8AC3E}">
        <p14:creationId xmlns:p14="http://schemas.microsoft.com/office/powerpoint/2010/main" val="205417730"/>
      </p:ext>
    </p:extLst>
  </p:cSld>
  <p:clrMapOvr>
    <a:overrideClrMapping bg1="dk1" tx1="lt1" bg2="dk2" tx2="lt2" accent1="accent1" accent2="accent2" accent3="accent3" accent4="accent4" accent5="accent5" accent6="accent6" hlink="hlink" folHlink="folHlink"/>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hthoek 4">
            <a:extLst>
              <a:ext uri="{FF2B5EF4-FFF2-40B4-BE49-F238E27FC236}">
                <a16:creationId xmlns:a16="http://schemas.microsoft.com/office/drawing/2014/main" id="{1F55D4CA-6D6A-7A4E-AC1A-60DED59ED5D8}"/>
              </a:ext>
            </a:extLst>
          </p:cNvPr>
          <p:cNvSpPr/>
          <p:nvPr/>
        </p:nvSpPr>
        <p:spPr>
          <a:xfrm>
            <a:off x="0" y="0"/>
            <a:ext cx="12192000" cy="6858000"/>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 name="Titel 1">
            <a:extLst>
              <a:ext uri="{FF2B5EF4-FFF2-40B4-BE49-F238E27FC236}">
                <a16:creationId xmlns:a16="http://schemas.microsoft.com/office/drawing/2014/main" id="{967EC133-53CC-564C-9DA3-ACD27AE54591}"/>
              </a:ext>
            </a:extLst>
          </p:cNvPr>
          <p:cNvSpPr>
            <a:spLocks noGrp="1"/>
          </p:cNvSpPr>
          <p:nvPr>
            <p:ph type="title"/>
          </p:nvPr>
        </p:nvSpPr>
        <p:spPr>
          <a:xfrm>
            <a:off x="1115568" y="548640"/>
            <a:ext cx="8845192" cy="1179576"/>
          </a:xfrm>
        </p:spPr>
        <p:txBody>
          <a:bodyPr>
            <a:normAutofit/>
          </a:bodyPr>
          <a:lstStyle/>
          <a:p>
            <a:r>
              <a:rPr lang="nl-NL" dirty="0"/>
              <a:t>Afweermechanismen (1)</a:t>
            </a:r>
          </a:p>
        </p:txBody>
      </p:sp>
      <p:sp>
        <p:nvSpPr>
          <p:cNvPr id="21" name="Tijdelijke aanduiding voor inhoud 2">
            <a:extLst>
              <a:ext uri="{FF2B5EF4-FFF2-40B4-BE49-F238E27FC236}">
                <a16:creationId xmlns:a16="http://schemas.microsoft.com/office/drawing/2014/main" id="{0B3130C0-8E2F-F34E-BC5A-79010FCAAC0D}"/>
              </a:ext>
            </a:extLst>
          </p:cNvPr>
          <p:cNvSpPr>
            <a:spLocks noGrp="1"/>
          </p:cNvSpPr>
          <p:nvPr>
            <p:ph idx="1"/>
          </p:nvPr>
        </p:nvSpPr>
        <p:spPr>
          <a:xfrm>
            <a:off x="1115568" y="2478024"/>
            <a:ext cx="6673457" cy="3694176"/>
          </a:xfrm>
        </p:spPr>
        <p:txBody>
          <a:bodyPr>
            <a:normAutofit/>
          </a:bodyPr>
          <a:lstStyle/>
          <a:p>
            <a:pPr marL="0" indent="0">
              <a:buNone/>
            </a:pPr>
            <a:r>
              <a:rPr lang="nl-NL" sz="2400" dirty="0"/>
              <a:t>Ons eigen lichaam heeft van nature </a:t>
            </a:r>
            <a:r>
              <a:rPr lang="nl-NL" sz="2400" dirty="0" err="1"/>
              <a:t>afweer-mechanismen</a:t>
            </a:r>
            <a:r>
              <a:rPr lang="nl-NL" sz="2400" dirty="0"/>
              <a:t> tegen ziekmakende virussen. Wanneer je de </a:t>
            </a:r>
            <a:r>
              <a:rPr lang="nl-NL" sz="2400" b="1" dirty="0">
                <a:solidFill>
                  <a:srgbClr val="FF0000"/>
                </a:solidFill>
              </a:rPr>
              <a:t>ziekte</a:t>
            </a:r>
            <a:r>
              <a:rPr lang="nl-NL" sz="2400" b="1" dirty="0"/>
              <a:t> </a:t>
            </a:r>
            <a:r>
              <a:rPr lang="nl-NL" sz="2400" dirty="0"/>
              <a:t>krijgt, gaat het lichaam </a:t>
            </a:r>
            <a:r>
              <a:rPr lang="nl-NL" sz="2400" b="1" dirty="0">
                <a:solidFill>
                  <a:srgbClr val="00B050"/>
                </a:solidFill>
              </a:rPr>
              <a:t>afweercellen en antistoffen</a:t>
            </a:r>
            <a:r>
              <a:rPr lang="nl-NL" sz="2400" b="1" dirty="0"/>
              <a:t> </a:t>
            </a:r>
            <a:r>
              <a:rPr lang="nl-NL" sz="2400" dirty="0"/>
              <a:t>maken tegen het virus. Wanneer je genezen bent, blijven de antistoffen in je lichaam; daardoor ben je bij een volgende besmetting beter beschermd. </a:t>
            </a:r>
            <a:endParaRPr lang="nl-NL" sz="2400" dirty="0">
              <a:effectLst/>
            </a:endParaRPr>
          </a:p>
        </p:txBody>
      </p:sp>
      <p:pic>
        <p:nvPicPr>
          <p:cNvPr id="15" name="Afbeelding 14">
            <a:extLst>
              <a:ext uri="{FF2B5EF4-FFF2-40B4-BE49-F238E27FC236}">
                <a16:creationId xmlns:a16="http://schemas.microsoft.com/office/drawing/2014/main" id="{00308D43-C06A-2F43-86DE-9166108480CB}"/>
              </a:ext>
            </a:extLst>
          </p:cNvPr>
          <p:cNvPicPr>
            <a:picLocks noChangeAspect="1"/>
          </p:cNvPicPr>
          <p:nvPr/>
        </p:nvPicPr>
        <p:blipFill>
          <a:blip r:embed="rId2">
            <a:duotone>
              <a:schemeClr val="accent1">
                <a:shade val="45000"/>
                <a:satMod val="135000"/>
              </a:schemeClr>
              <a:prstClr val="white"/>
            </a:duotone>
          </a:blip>
          <a:stretch>
            <a:fillRect/>
          </a:stretch>
        </p:blipFill>
        <p:spPr>
          <a:xfrm>
            <a:off x="8801343" y="2662479"/>
            <a:ext cx="1931942" cy="3203860"/>
          </a:xfrm>
          <a:prstGeom prst="rect">
            <a:avLst/>
          </a:prstGeom>
        </p:spPr>
      </p:pic>
      <p:pic>
        <p:nvPicPr>
          <p:cNvPr id="7" name="Afbeelding 6" descr="Afbeelding met tekening, voedsel&#10;&#10;Automatisch gegenereerde beschrijving">
            <a:extLst>
              <a:ext uri="{FF2B5EF4-FFF2-40B4-BE49-F238E27FC236}">
                <a16:creationId xmlns:a16="http://schemas.microsoft.com/office/drawing/2014/main" id="{86ABF68E-61D7-E04C-951F-A7087B8CB6B2}"/>
              </a:ext>
            </a:extLst>
          </p:cNvPr>
          <p:cNvPicPr>
            <a:picLocks noChangeAspect="1"/>
          </p:cNvPicPr>
          <p:nvPr/>
        </p:nvPicPr>
        <p:blipFill>
          <a:blip r:embed="rId3"/>
          <a:stretch>
            <a:fillRect/>
          </a:stretch>
        </p:blipFill>
        <p:spPr>
          <a:xfrm>
            <a:off x="9909312" y="6056789"/>
            <a:ext cx="2202180" cy="751237"/>
          </a:xfrm>
          <a:prstGeom prst="rect">
            <a:avLst/>
          </a:prstGeom>
        </p:spPr>
      </p:pic>
      <p:grpSp>
        <p:nvGrpSpPr>
          <p:cNvPr id="6" name="Groep 5">
            <a:extLst>
              <a:ext uri="{FF2B5EF4-FFF2-40B4-BE49-F238E27FC236}">
                <a16:creationId xmlns:a16="http://schemas.microsoft.com/office/drawing/2014/main" id="{E9F7B3A5-380E-3B4D-ADAB-662E73F15237}"/>
              </a:ext>
            </a:extLst>
          </p:cNvPr>
          <p:cNvGrpSpPr/>
          <p:nvPr/>
        </p:nvGrpSpPr>
        <p:grpSpPr>
          <a:xfrm>
            <a:off x="-1130551" y="4264409"/>
            <a:ext cx="967504" cy="838614"/>
            <a:chOff x="5268586" y="5010909"/>
            <a:chExt cx="967504" cy="838614"/>
          </a:xfrm>
        </p:grpSpPr>
        <p:pic>
          <p:nvPicPr>
            <p:cNvPr id="9" name="Afbeelding 8" descr="Afbeelding met voedsel, suiker&#10;&#10;Automatisch gegenereerde beschrijving">
              <a:extLst>
                <a:ext uri="{FF2B5EF4-FFF2-40B4-BE49-F238E27FC236}">
                  <a16:creationId xmlns:a16="http://schemas.microsoft.com/office/drawing/2014/main" id="{CEC37C6A-7A61-4441-9CBF-293F4B408DBD}"/>
                </a:ext>
              </a:extLst>
            </p:cNvPr>
            <p:cNvPicPr>
              <a:picLocks noChangeAspect="1"/>
            </p:cNvPicPr>
            <p:nvPr/>
          </p:nvPicPr>
          <p:blipFill>
            <a:blip r:embed="rId4">
              <a:alphaModFix/>
            </a:blip>
            <a:stretch>
              <a:fillRect/>
            </a:stretch>
          </p:blipFill>
          <p:spPr>
            <a:xfrm flipH="1">
              <a:off x="5268586" y="5185316"/>
              <a:ext cx="351796" cy="348815"/>
            </a:xfrm>
            <a:prstGeom prst="rect">
              <a:avLst/>
            </a:prstGeom>
          </p:spPr>
        </p:pic>
        <p:pic>
          <p:nvPicPr>
            <p:cNvPr id="10" name="Afbeelding 9" descr="Afbeelding met voedsel, suiker&#10;&#10;Automatisch gegenereerde beschrijving">
              <a:extLst>
                <a:ext uri="{FF2B5EF4-FFF2-40B4-BE49-F238E27FC236}">
                  <a16:creationId xmlns:a16="http://schemas.microsoft.com/office/drawing/2014/main" id="{2864EC81-7A19-8445-8F20-248348030AFC}"/>
                </a:ext>
              </a:extLst>
            </p:cNvPr>
            <p:cNvPicPr>
              <a:picLocks noChangeAspect="1"/>
            </p:cNvPicPr>
            <p:nvPr/>
          </p:nvPicPr>
          <p:blipFill>
            <a:blip r:embed="rId4">
              <a:alphaModFix/>
            </a:blip>
            <a:stretch>
              <a:fillRect/>
            </a:stretch>
          </p:blipFill>
          <p:spPr>
            <a:xfrm flipH="1">
              <a:off x="5505134" y="5500708"/>
              <a:ext cx="351796" cy="348815"/>
            </a:xfrm>
            <a:prstGeom prst="rect">
              <a:avLst/>
            </a:prstGeom>
          </p:spPr>
        </p:pic>
        <p:pic>
          <p:nvPicPr>
            <p:cNvPr id="11" name="Afbeelding 10" descr="Afbeelding met voedsel, suiker&#10;&#10;Automatisch gegenereerde beschrijving">
              <a:extLst>
                <a:ext uri="{FF2B5EF4-FFF2-40B4-BE49-F238E27FC236}">
                  <a16:creationId xmlns:a16="http://schemas.microsoft.com/office/drawing/2014/main" id="{F9C8C36B-AC98-CC42-96FA-EA4591B05433}"/>
                </a:ext>
              </a:extLst>
            </p:cNvPr>
            <p:cNvPicPr>
              <a:picLocks noChangeAspect="1"/>
            </p:cNvPicPr>
            <p:nvPr/>
          </p:nvPicPr>
          <p:blipFill>
            <a:blip r:embed="rId4">
              <a:alphaModFix/>
            </a:blip>
            <a:stretch>
              <a:fillRect/>
            </a:stretch>
          </p:blipFill>
          <p:spPr>
            <a:xfrm flipH="1">
              <a:off x="5647746" y="5010909"/>
              <a:ext cx="351796" cy="348815"/>
            </a:xfrm>
            <a:prstGeom prst="rect">
              <a:avLst/>
            </a:prstGeom>
          </p:spPr>
        </p:pic>
        <p:pic>
          <p:nvPicPr>
            <p:cNvPr id="12" name="Afbeelding 11" descr="Afbeelding met voedsel, suiker&#10;&#10;Automatisch gegenereerde beschrijving">
              <a:extLst>
                <a:ext uri="{FF2B5EF4-FFF2-40B4-BE49-F238E27FC236}">
                  <a16:creationId xmlns:a16="http://schemas.microsoft.com/office/drawing/2014/main" id="{D271CCA6-248A-B341-8017-4108CE07B0BE}"/>
                </a:ext>
              </a:extLst>
            </p:cNvPr>
            <p:cNvPicPr>
              <a:picLocks noChangeAspect="1"/>
            </p:cNvPicPr>
            <p:nvPr/>
          </p:nvPicPr>
          <p:blipFill>
            <a:blip r:embed="rId4">
              <a:alphaModFix/>
            </a:blip>
            <a:stretch>
              <a:fillRect/>
            </a:stretch>
          </p:blipFill>
          <p:spPr>
            <a:xfrm flipH="1">
              <a:off x="5884294" y="5326301"/>
              <a:ext cx="351796" cy="348815"/>
            </a:xfrm>
            <a:prstGeom prst="rect">
              <a:avLst/>
            </a:prstGeom>
          </p:spPr>
        </p:pic>
      </p:grpSp>
      <p:pic>
        <p:nvPicPr>
          <p:cNvPr id="13" name="Afbeelding 12" descr="Afbeelding met voedsel, suiker&#10;&#10;Automatisch gegenereerde beschrijving">
            <a:extLst>
              <a:ext uri="{FF2B5EF4-FFF2-40B4-BE49-F238E27FC236}">
                <a16:creationId xmlns:a16="http://schemas.microsoft.com/office/drawing/2014/main" id="{781F2EF0-B434-0D40-B22E-BEDF565BDCA0}"/>
              </a:ext>
            </a:extLst>
          </p:cNvPr>
          <p:cNvPicPr>
            <a:picLocks noChangeAspect="1"/>
          </p:cNvPicPr>
          <p:nvPr/>
        </p:nvPicPr>
        <p:blipFill>
          <a:blip r:embed="rId4">
            <a:alphaModFix amt="35000"/>
          </a:blip>
          <a:stretch>
            <a:fillRect/>
          </a:stretch>
        </p:blipFill>
        <p:spPr>
          <a:xfrm>
            <a:off x="11076328" y="195380"/>
            <a:ext cx="904840" cy="897172"/>
          </a:xfrm>
          <a:prstGeom prst="rect">
            <a:avLst/>
          </a:prstGeom>
        </p:spPr>
      </p:pic>
      <p:grpSp>
        <p:nvGrpSpPr>
          <p:cNvPr id="16" name="Groep 15">
            <a:extLst>
              <a:ext uri="{FF2B5EF4-FFF2-40B4-BE49-F238E27FC236}">
                <a16:creationId xmlns:a16="http://schemas.microsoft.com/office/drawing/2014/main" id="{483D9C42-7DD6-884A-A211-E593302D0A3B}"/>
              </a:ext>
            </a:extLst>
          </p:cNvPr>
          <p:cNvGrpSpPr/>
          <p:nvPr/>
        </p:nvGrpSpPr>
        <p:grpSpPr>
          <a:xfrm>
            <a:off x="-2120287" y="2419184"/>
            <a:ext cx="967504" cy="838614"/>
            <a:chOff x="5268586" y="5010909"/>
            <a:chExt cx="967504" cy="838614"/>
          </a:xfrm>
        </p:grpSpPr>
        <p:pic>
          <p:nvPicPr>
            <p:cNvPr id="17" name="Afbeelding 16" descr="Afbeelding met voedsel, suiker&#10;&#10;Automatisch gegenereerde beschrijving">
              <a:extLst>
                <a:ext uri="{FF2B5EF4-FFF2-40B4-BE49-F238E27FC236}">
                  <a16:creationId xmlns:a16="http://schemas.microsoft.com/office/drawing/2014/main" id="{6326580D-6832-C940-ACB1-715376251215}"/>
                </a:ext>
              </a:extLst>
            </p:cNvPr>
            <p:cNvPicPr>
              <a:picLocks noChangeAspect="1"/>
            </p:cNvPicPr>
            <p:nvPr/>
          </p:nvPicPr>
          <p:blipFill>
            <a:blip r:embed="rId4">
              <a:alphaModFix/>
            </a:blip>
            <a:stretch>
              <a:fillRect/>
            </a:stretch>
          </p:blipFill>
          <p:spPr>
            <a:xfrm flipH="1">
              <a:off x="5268586" y="5185316"/>
              <a:ext cx="351796" cy="348815"/>
            </a:xfrm>
            <a:prstGeom prst="rect">
              <a:avLst/>
            </a:prstGeom>
          </p:spPr>
        </p:pic>
        <p:pic>
          <p:nvPicPr>
            <p:cNvPr id="18" name="Afbeelding 17" descr="Afbeelding met voedsel, suiker&#10;&#10;Automatisch gegenereerde beschrijving">
              <a:extLst>
                <a:ext uri="{FF2B5EF4-FFF2-40B4-BE49-F238E27FC236}">
                  <a16:creationId xmlns:a16="http://schemas.microsoft.com/office/drawing/2014/main" id="{2126020F-B880-214F-8AE5-F6916B2B0A94}"/>
                </a:ext>
              </a:extLst>
            </p:cNvPr>
            <p:cNvPicPr>
              <a:picLocks noChangeAspect="1"/>
            </p:cNvPicPr>
            <p:nvPr/>
          </p:nvPicPr>
          <p:blipFill>
            <a:blip r:embed="rId4">
              <a:alphaModFix/>
            </a:blip>
            <a:stretch>
              <a:fillRect/>
            </a:stretch>
          </p:blipFill>
          <p:spPr>
            <a:xfrm flipH="1">
              <a:off x="5505134" y="5500708"/>
              <a:ext cx="351796" cy="348815"/>
            </a:xfrm>
            <a:prstGeom prst="rect">
              <a:avLst/>
            </a:prstGeom>
          </p:spPr>
        </p:pic>
        <p:pic>
          <p:nvPicPr>
            <p:cNvPr id="19" name="Afbeelding 18" descr="Afbeelding met voedsel, suiker&#10;&#10;Automatisch gegenereerde beschrijving">
              <a:extLst>
                <a:ext uri="{FF2B5EF4-FFF2-40B4-BE49-F238E27FC236}">
                  <a16:creationId xmlns:a16="http://schemas.microsoft.com/office/drawing/2014/main" id="{7A20CE78-642B-D643-AAFE-5815622B8070}"/>
                </a:ext>
              </a:extLst>
            </p:cNvPr>
            <p:cNvPicPr>
              <a:picLocks noChangeAspect="1"/>
            </p:cNvPicPr>
            <p:nvPr/>
          </p:nvPicPr>
          <p:blipFill>
            <a:blip r:embed="rId4">
              <a:alphaModFix/>
            </a:blip>
            <a:stretch>
              <a:fillRect/>
            </a:stretch>
          </p:blipFill>
          <p:spPr>
            <a:xfrm flipH="1">
              <a:off x="5647746" y="5010909"/>
              <a:ext cx="351796" cy="348815"/>
            </a:xfrm>
            <a:prstGeom prst="rect">
              <a:avLst/>
            </a:prstGeom>
          </p:spPr>
        </p:pic>
        <p:pic>
          <p:nvPicPr>
            <p:cNvPr id="20" name="Afbeelding 19" descr="Afbeelding met voedsel, suiker&#10;&#10;Automatisch gegenereerde beschrijving">
              <a:extLst>
                <a:ext uri="{FF2B5EF4-FFF2-40B4-BE49-F238E27FC236}">
                  <a16:creationId xmlns:a16="http://schemas.microsoft.com/office/drawing/2014/main" id="{3A419004-6373-014A-8794-949DA122C64C}"/>
                </a:ext>
              </a:extLst>
            </p:cNvPr>
            <p:cNvPicPr>
              <a:picLocks noChangeAspect="1"/>
            </p:cNvPicPr>
            <p:nvPr/>
          </p:nvPicPr>
          <p:blipFill>
            <a:blip r:embed="rId4">
              <a:alphaModFix/>
            </a:blip>
            <a:stretch>
              <a:fillRect/>
            </a:stretch>
          </p:blipFill>
          <p:spPr>
            <a:xfrm flipH="1">
              <a:off x="5884294" y="5326301"/>
              <a:ext cx="351796" cy="348815"/>
            </a:xfrm>
            <a:prstGeom prst="rect">
              <a:avLst/>
            </a:prstGeom>
          </p:spPr>
        </p:pic>
      </p:grpSp>
      <p:pic>
        <p:nvPicPr>
          <p:cNvPr id="4" name="Afbeelding 3">
            <a:extLst>
              <a:ext uri="{FF2B5EF4-FFF2-40B4-BE49-F238E27FC236}">
                <a16:creationId xmlns:a16="http://schemas.microsoft.com/office/drawing/2014/main" id="{2646E69B-037F-D648-8EDC-2D518896F73A}"/>
              </a:ext>
            </a:extLst>
          </p:cNvPr>
          <p:cNvPicPr>
            <a:picLocks noChangeAspect="1"/>
          </p:cNvPicPr>
          <p:nvPr/>
        </p:nvPicPr>
        <p:blipFill>
          <a:blip r:embed="rId2"/>
          <a:stretch>
            <a:fillRect/>
          </a:stretch>
        </p:blipFill>
        <p:spPr>
          <a:xfrm>
            <a:off x="8919576" y="2753508"/>
            <a:ext cx="1736869" cy="3112830"/>
          </a:xfrm>
          <a:prstGeom prst="rect">
            <a:avLst/>
          </a:prstGeom>
        </p:spPr>
      </p:pic>
      <p:pic>
        <p:nvPicPr>
          <p:cNvPr id="22" name="Afbeelding 21">
            <a:extLst>
              <a:ext uri="{FF2B5EF4-FFF2-40B4-BE49-F238E27FC236}">
                <a16:creationId xmlns:a16="http://schemas.microsoft.com/office/drawing/2014/main" id="{65D39E4E-ACC0-BF4C-87E0-31BA23E3B902}"/>
              </a:ext>
            </a:extLst>
          </p:cNvPr>
          <p:cNvPicPr>
            <a:picLocks noChangeAspect="1"/>
          </p:cNvPicPr>
          <p:nvPr/>
        </p:nvPicPr>
        <p:blipFill>
          <a:blip r:embed="rId2">
            <a:duotone>
              <a:schemeClr val="accent6">
                <a:shade val="45000"/>
                <a:satMod val="135000"/>
              </a:schemeClr>
              <a:prstClr val="white"/>
            </a:duotone>
          </a:blip>
          <a:stretch>
            <a:fillRect/>
          </a:stretch>
        </p:blipFill>
        <p:spPr>
          <a:xfrm>
            <a:off x="8919575" y="2753507"/>
            <a:ext cx="1735513" cy="3110400"/>
          </a:xfrm>
          <a:prstGeom prst="rect">
            <a:avLst/>
          </a:prstGeom>
        </p:spPr>
      </p:pic>
    </p:spTree>
    <p:extLst>
      <p:ext uri="{BB962C8B-B14F-4D97-AF65-F5344CB8AC3E}">
        <p14:creationId xmlns:p14="http://schemas.microsoft.com/office/powerpoint/2010/main" val="42071500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0" presetClass="path" presetSubtype="0" accel="50000" decel="50000" fill="hold" nodeType="afterEffect">
                                  <p:stCondLst>
                                    <p:cond delay="0"/>
                                  </p:stCondLst>
                                  <p:childTnLst>
                                    <p:animMotion origin="layout" path="M 0.01276 -0.01065 L 0.93776 0.30671 " pathEditMode="relative" ptsTypes="AA">
                                      <p:cBhvr>
                                        <p:cTn id="6" dur="2000" fill="hold"/>
                                        <p:tgtEl>
                                          <p:spTgt spid="16"/>
                                        </p:tgtEl>
                                        <p:attrNameLst>
                                          <p:attrName>ppt_x</p:attrName>
                                          <p:attrName>ppt_y</p:attrName>
                                        </p:attrNameLst>
                                      </p:cBhvr>
                                    </p:animMotion>
                                  </p:childTnLst>
                                </p:cTn>
                              </p:par>
                            </p:childTnLst>
                          </p:cTn>
                        </p:par>
                        <p:par>
                          <p:cTn id="7" fill="hold">
                            <p:stCondLst>
                              <p:cond delay="2000"/>
                            </p:stCondLst>
                            <p:childTnLst>
                              <p:par>
                                <p:cTn id="8" presetID="9" presetClass="entr" presetSubtype="0" fill="hold" nodeType="afterEffect">
                                  <p:stCondLst>
                                    <p:cond delay="0"/>
                                  </p:stCondLst>
                                  <p:childTnLst>
                                    <p:set>
                                      <p:cBhvr>
                                        <p:cTn id="9" dur="1" fill="hold">
                                          <p:stCondLst>
                                            <p:cond delay="0"/>
                                          </p:stCondLst>
                                        </p:cTn>
                                        <p:tgtEl>
                                          <p:spTgt spid="22"/>
                                        </p:tgtEl>
                                        <p:attrNameLst>
                                          <p:attrName>style.visibility</p:attrName>
                                        </p:attrNameLst>
                                      </p:cBhvr>
                                      <p:to>
                                        <p:strVal val="visible"/>
                                      </p:to>
                                    </p:set>
                                    <p:animEffect transition="in" filter="dissolve">
                                      <p:cBhvr>
                                        <p:cTn id="10" dur="2000"/>
                                        <p:tgtEl>
                                          <p:spTgt spid="22"/>
                                        </p:tgtEl>
                                      </p:cBhvr>
                                    </p:animEffect>
                                  </p:childTnLst>
                                </p:cTn>
                              </p:par>
                              <p:par>
                                <p:cTn id="11" presetID="9" presetClass="entr" presetSubtype="0" fill="hold" nodeType="withEffect">
                                  <p:stCondLst>
                                    <p:cond delay="0"/>
                                  </p:stCondLst>
                                  <p:childTnLst>
                                    <p:set>
                                      <p:cBhvr>
                                        <p:cTn id="12" dur="1" fill="hold">
                                          <p:stCondLst>
                                            <p:cond delay="0"/>
                                          </p:stCondLst>
                                        </p:cTn>
                                        <p:tgtEl>
                                          <p:spTgt spid="15"/>
                                        </p:tgtEl>
                                        <p:attrNameLst>
                                          <p:attrName>style.visibility</p:attrName>
                                        </p:attrNameLst>
                                      </p:cBhvr>
                                      <p:to>
                                        <p:strVal val="visible"/>
                                      </p:to>
                                    </p:set>
                                    <p:animEffect transition="in" filter="dissolve">
                                      <p:cBhvr>
                                        <p:cTn id="13" dur="3000"/>
                                        <p:tgtEl>
                                          <p:spTgt spid="15"/>
                                        </p:tgtEl>
                                      </p:cBhvr>
                                    </p:animEffect>
                                  </p:childTnLst>
                                </p:cTn>
                              </p:par>
                            </p:childTnLst>
                          </p:cTn>
                        </p:par>
                        <p:par>
                          <p:cTn id="14" fill="hold">
                            <p:stCondLst>
                              <p:cond delay="5000"/>
                            </p:stCondLst>
                            <p:childTnLst>
                              <p:par>
                                <p:cTn id="15" presetID="9" presetClass="exit" presetSubtype="0" fill="hold" nodeType="afterEffect">
                                  <p:stCondLst>
                                    <p:cond delay="0"/>
                                  </p:stCondLst>
                                  <p:childTnLst>
                                    <p:animEffect transition="out" filter="dissolve">
                                      <p:cBhvr>
                                        <p:cTn id="16" dur="2000"/>
                                        <p:tgtEl>
                                          <p:spTgt spid="22"/>
                                        </p:tgtEl>
                                      </p:cBhvr>
                                    </p:animEffect>
                                    <p:set>
                                      <p:cBhvr>
                                        <p:cTn id="17" dur="1" fill="hold">
                                          <p:stCondLst>
                                            <p:cond delay="1999"/>
                                          </p:stCondLst>
                                        </p:cTn>
                                        <p:tgtEl>
                                          <p:spTgt spid="22"/>
                                        </p:tgtEl>
                                        <p:attrNameLst>
                                          <p:attrName>style.visibility</p:attrName>
                                        </p:attrNameLst>
                                      </p:cBhvr>
                                      <p:to>
                                        <p:strVal val="hidden"/>
                                      </p:to>
                                    </p:set>
                                  </p:childTnLst>
                                </p:cTn>
                              </p:par>
                            </p:childTnLst>
                          </p:cTn>
                        </p:par>
                        <p:par>
                          <p:cTn id="18" fill="hold">
                            <p:stCondLst>
                              <p:cond delay="7000"/>
                            </p:stCondLst>
                            <p:childTnLst>
                              <p:par>
                                <p:cTn id="19" presetID="0" presetClass="path" presetSubtype="0" accel="50000" decel="50000" fill="hold" nodeType="afterEffect">
                                  <p:stCondLst>
                                    <p:cond delay="0"/>
                                  </p:stCondLst>
                                  <p:childTnLst>
                                    <p:animMotion origin="layout" path="M -0.03594 -3.7037E-7 L 0.79635 -0.19028 L 0.8164 -0.76898 " pathEditMode="relative" rAng="0" ptsTypes="AAA">
                                      <p:cBhvr>
                                        <p:cTn id="20" dur="3000" fill="hold"/>
                                        <p:tgtEl>
                                          <p:spTgt spid="6"/>
                                        </p:tgtEl>
                                        <p:attrNameLst>
                                          <p:attrName>ppt_x</p:attrName>
                                          <p:attrName>ppt_y</p:attrName>
                                        </p:attrNameLst>
                                      </p:cBhvr>
                                      <p:rCtr x="42617" y="-38449"/>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hthoek 4">
            <a:extLst>
              <a:ext uri="{FF2B5EF4-FFF2-40B4-BE49-F238E27FC236}">
                <a16:creationId xmlns:a16="http://schemas.microsoft.com/office/drawing/2014/main" id="{1F55D4CA-6D6A-7A4E-AC1A-60DED59ED5D8}"/>
              </a:ext>
            </a:extLst>
          </p:cNvPr>
          <p:cNvSpPr/>
          <p:nvPr/>
        </p:nvSpPr>
        <p:spPr>
          <a:xfrm>
            <a:off x="0" y="0"/>
            <a:ext cx="12192000" cy="6858000"/>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 name="Titel 1">
            <a:extLst>
              <a:ext uri="{FF2B5EF4-FFF2-40B4-BE49-F238E27FC236}">
                <a16:creationId xmlns:a16="http://schemas.microsoft.com/office/drawing/2014/main" id="{967EC133-53CC-564C-9DA3-ACD27AE54591}"/>
              </a:ext>
            </a:extLst>
          </p:cNvPr>
          <p:cNvSpPr>
            <a:spLocks noGrp="1"/>
          </p:cNvSpPr>
          <p:nvPr>
            <p:ph type="title"/>
          </p:nvPr>
        </p:nvSpPr>
        <p:spPr>
          <a:xfrm>
            <a:off x="1115568" y="548640"/>
            <a:ext cx="8845192" cy="1179576"/>
          </a:xfrm>
        </p:spPr>
        <p:txBody>
          <a:bodyPr>
            <a:normAutofit/>
          </a:bodyPr>
          <a:lstStyle/>
          <a:p>
            <a:r>
              <a:rPr lang="nl-NL" dirty="0"/>
              <a:t>Afweermechanismen (2)</a:t>
            </a:r>
          </a:p>
        </p:txBody>
      </p:sp>
      <p:sp>
        <p:nvSpPr>
          <p:cNvPr id="21" name="Tijdelijke aanduiding voor inhoud 2">
            <a:extLst>
              <a:ext uri="{FF2B5EF4-FFF2-40B4-BE49-F238E27FC236}">
                <a16:creationId xmlns:a16="http://schemas.microsoft.com/office/drawing/2014/main" id="{0B3130C0-8E2F-F34E-BC5A-79010FCAAC0D}"/>
              </a:ext>
            </a:extLst>
          </p:cNvPr>
          <p:cNvSpPr>
            <a:spLocks noGrp="1"/>
          </p:cNvSpPr>
          <p:nvPr>
            <p:ph idx="1"/>
          </p:nvPr>
        </p:nvSpPr>
        <p:spPr>
          <a:xfrm>
            <a:off x="1115569" y="2478024"/>
            <a:ext cx="5882640" cy="3694176"/>
          </a:xfrm>
        </p:spPr>
        <p:txBody>
          <a:bodyPr>
            <a:normAutofit/>
          </a:bodyPr>
          <a:lstStyle/>
          <a:p>
            <a:pPr marL="0" indent="0">
              <a:buNone/>
            </a:pPr>
            <a:r>
              <a:rPr lang="nl-NL" sz="2400" dirty="0"/>
              <a:t>Het lichaam kan ook door </a:t>
            </a:r>
            <a:r>
              <a:rPr lang="nl-NL" sz="2400" b="1" dirty="0">
                <a:solidFill>
                  <a:srgbClr val="00B050"/>
                </a:solidFill>
              </a:rPr>
              <a:t>vaccinatie afweercellen en</a:t>
            </a:r>
            <a:r>
              <a:rPr lang="nl-NL" sz="2400" dirty="0"/>
              <a:t> </a:t>
            </a:r>
            <a:r>
              <a:rPr lang="nl-NL" sz="2400" b="1" dirty="0">
                <a:solidFill>
                  <a:srgbClr val="00B050"/>
                </a:solidFill>
              </a:rPr>
              <a:t>antistoffen </a:t>
            </a:r>
            <a:r>
              <a:rPr lang="nl-NL" sz="2400" dirty="0"/>
              <a:t>aanmaken. Dan ben je bij een besmetting beter beschermd, en hoef je niet eerst ziek te worden.</a:t>
            </a:r>
          </a:p>
        </p:txBody>
      </p:sp>
      <p:pic>
        <p:nvPicPr>
          <p:cNvPr id="15" name="Afbeelding 14">
            <a:extLst>
              <a:ext uri="{FF2B5EF4-FFF2-40B4-BE49-F238E27FC236}">
                <a16:creationId xmlns:a16="http://schemas.microsoft.com/office/drawing/2014/main" id="{00308D43-C06A-2F43-86DE-9166108480CB}"/>
              </a:ext>
            </a:extLst>
          </p:cNvPr>
          <p:cNvPicPr>
            <a:picLocks noChangeAspect="1"/>
          </p:cNvPicPr>
          <p:nvPr/>
        </p:nvPicPr>
        <p:blipFill>
          <a:blip r:embed="rId2">
            <a:duotone>
              <a:schemeClr val="accent1">
                <a:shade val="45000"/>
                <a:satMod val="135000"/>
              </a:schemeClr>
              <a:prstClr val="white"/>
            </a:duotone>
          </a:blip>
          <a:stretch>
            <a:fillRect/>
          </a:stretch>
        </p:blipFill>
        <p:spPr>
          <a:xfrm>
            <a:off x="8801343" y="2662479"/>
            <a:ext cx="1931942" cy="3203860"/>
          </a:xfrm>
          <a:prstGeom prst="rect">
            <a:avLst/>
          </a:prstGeom>
        </p:spPr>
      </p:pic>
      <p:pic>
        <p:nvPicPr>
          <p:cNvPr id="7" name="Afbeelding 6" descr="Afbeelding met tekening, voedsel&#10;&#10;Automatisch gegenereerde beschrijving">
            <a:extLst>
              <a:ext uri="{FF2B5EF4-FFF2-40B4-BE49-F238E27FC236}">
                <a16:creationId xmlns:a16="http://schemas.microsoft.com/office/drawing/2014/main" id="{86ABF68E-61D7-E04C-951F-A7087B8CB6B2}"/>
              </a:ext>
            </a:extLst>
          </p:cNvPr>
          <p:cNvPicPr>
            <a:picLocks noChangeAspect="1"/>
          </p:cNvPicPr>
          <p:nvPr/>
        </p:nvPicPr>
        <p:blipFill>
          <a:blip r:embed="rId3"/>
          <a:stretch>
            <a:fillRect/>
          </a:stretch>
        </p:blipFill>
        <p:spPr>
          <a:xfrm>
            <a:off x="9909312" y="6056789"/>
            <a:ext cx="2202180" cy="751237"/>
          </a:xfrm>
          <a:prstGeom prst="rect">
            <a:avLst/>
          </a:prstGeom>
        </p:spPr>
      </p:pic>
      <p:pic>
        <p:nvPicPr>
          <p:cNvPr id="4" name="Afbeelding 3">
            <a:extLst>
              <a:ext uri="{FF2B5EF4-FFF2-40B4-BE49-F238E27FC236}">
                <a16:creationId xmlns:a16="http://schemas.microsoft.com/office/drawing/2014/main" id="{2646E69B-037F-D648-8EDC-2D518896F73A}"/>
              </a:ext>
            </a:extLst>
          </p:cNvPr>
          <p:cNvPicPr>
            <a:picLocks noChangeAspect="1"/>
          </p:cNvPicPr>
          <p:nvPr/>
        </p:nvPicPr>
        <p:blipFill>
          <a:blip r:embed="rId2"/>
          <a:stretch>
            <a:fillRect/>
          </a:stretch>
        </p:blipFill>
        <p:spPr>
          <a:xfrm>
            <a:off x="8919576" y="2753508"/>
            <a:ext cx="1736869" cy="3112830"/>
          </a:xfrm>
          <a:prstGeom prst="rect">
            <a:avLst/>
          </a:prstGeom>
        </p:spPr>
      </p:pic>
      <p:grpSp>
        <p:nvGrpSpPr>
          <p:cNvPr id="6" name="Groep 5">
            <a:extLst>
              <a:ext uri="{FF2B5EF4-FFF2-40B4-BE49-F238E27FC236}">
                <a16:creationId xmlns:a16="http://schemas.microsoft.com/office/drawing/2014/main" id="{E9F7B3A5-380E-3B4D-ADAB-662E73F15237}"/>
              </a:ext>
            </a:extLst>
          </p:cNvPr>
          <p:cNvGrpSpPr/>
          <p:nvPr/>
        </p:nvGrpSpPr>
        <p:grpSpPr>
          <a:xfrm>
            <a:off x="-1665753" y="4264409"/>
            <a:ext cx="967504" cy="838614"/>
            <a:chOff x="5268586" y="5010909"/>
            <a:chExt cx="967504" cy="838614"/>
          </a:xfrm>
        </p:grpSpPr>
        <p:pic>
          <p:nvPicPr>
            <p:cNvPr id="9" name="Afbeelding 8" descr="Afbeelding met voedsel, suiker&#10;&#10;Automatisch gegenereerde beschrijving">
              <a:extLst>
                <a:ext uri="{FF2B5EF4-FFF2-40B4-BE49-F238E27FC236}">
                  <a16:creationId xmlns:a16="http://schemas.microsoft.com/office/drawing/2014/main" id="{CEC37C6A-7A61-4441-9CBF-293F4B408DBD}"/>
                </a:ext>
              </a:extLst>
            </p:cNvPr>
            <p:cNvPicPr>
              <a:picLocks noChangeAspect="1"/>
            </p:cNvPicPr>
            <p:nvPr/>
          </p:nvPicPr>
          <p:blipFill>
            <a:blip r:embed="rId4">
              <a:alphaModFix/>
            </a:blip>
            <a:stretch>
              <a:fillRect/>
            </a:stretch>
          </p:blipFill>
          <p:spPr>
            <a:xfrm flipH="1">
              <a:off x="5268586" y="5185316"/>
              <a:ext cx="351796" cy="348815"/>
            </a:xfrm>
            <a:prstGeom prst="rect">
              <a:avLst/>
            </a:prstGeom>
          </p:spPr>
        </p:pic>
        <p:pic>
          <p:nvPicPr>
            <p:cNvPr id="10" name="Afbeelding 9" descr="Afbeelding met voedsel, suiker&#10;&#10;Automatisch gegenereerde beschrijving">
              <a:extLst>
                <a:ext uri="{FF2B5EF4-FFF2-40B4-BE49-F238E27FC236}">
                  <a16:creationId xmlns:a16="http://schemas.microsoft.com/office/drawing/2014/main" id="{2864EC81-7A19-8445-8F20-248348030AFC}"/>
                </a:ext>
              </a:extLst>
            </p:cNvPr>
            <p:cNvPicPr>
              <a:picLocks noChangeAspect="1"/>
            </p:cNvPicPr>
            <p:nvPr/>
          </p:nvPicPr>
          <p:blipFill>
            <a:blip r:embed="rId4">
              <a:alphaModFix/>
            </a:blip>
            <a:stretch>
              <a:fillRect/>
            </a:stretch>
          </p:blipFill>
          <p:spPr>
            <a:xfrm flipH="1">
              <a:off x="5505134" y="5500708"/>
              <a:ext cx="351796" cy="348815"/>
            </a:xfrm>
            <a:prstGeom prst="rect">
              <a:avLst/>
            </a:prstGeom>
          </p:spPr>
        </p:pic>
        <p:pic>
          <p:nvPicPr>
            <p:cNvPr id="11" name="Afbeelding 10" descr="Afbeelding met voedsel, suiker&#10;&#10;Automatisch gegenereerde beschrijving">
              <a:extLst>
                <a:ext uri="{FF2B5EF4-FFF2-40B4-BE49-F238E27FC236}">
                  <a16:creationId xmlns:a16="http://schemas.microsoft.com/office/drawing/2014/main" id="{F9C8C36B-AC98-CC42-96FA-EA4591B05433}"/>
                </a:ext>
              </a:extLst>
            </p:cNvPr>
            <p:cNvPicPr>
              <a:picLocks noChangeAspect="1"/>
            </p:cNvPicPr>
            <p:nvPr/>
          </p:nvPicPr>
          <p:blipFill>
            <a:blip r:embed="rId4">
              <a:alphaModFix/>
            </a:blip>
            <a:stretch>
              <a:fillRect/>
            </a:stretch>
          </p:blipFill>
          <p:spPr>
            <a:xfrm flipH="1">
              <a:off x="5647746" y="5010909"/>
              <a:ext cx="351796" cy="348815"/>
            </a:xfrm>
            <a:prstGeom prst="rect">
              <a:avLst/>
            </a:prstGeom>
          </p:spPr>
        </p:pic>
        <p:pic>
          <p:nvPicPr>
            <p:cNvPr id="12" name="Afbeelding 11" descr="Afbeelding met voedsel, suiker&#10;&#10;Automatisch gegenereerde beschrijving">
              <a:extLst>
                <a:ext uri="{FF2B5EF4-FFF2-40B4-BE49-F238E27FC236}">
                  <a16:creationId xmlns:a16="http://schemas.microsoft.com/office/drawing/2014/main" id="{D271CCA6-248A-B341-8017-4108CE07B0BE}"/>
                </a:ext>
              </a:extLst>
            </p:cNvPr>
            <p:cNvPicPr>
              <a:picLocks noChangeAspect="1"/>
            </p:cNvPicPr>
            <p:nvPr/>
          </p:nvPicPr>
          <p:blipFill>
            <a:blip r:embed="rId4">
              <a:alphaModFix/>
            </a:blip>
            <a:stretch>
              <a:fillRect/>
            </a:stretch>
          </p:blipFill>
          <p:spPr>
            <a:xfrm flipH="1">
              <a:off x="5884294" y="5326301"/>
              <a:ext cx="351796" cy="348815"/>
            </a:xfrm>
            <a:prstGeom prst="rect">
              <a:avLst/>
            </a:prstGeom>
          </p:spPr>
        </p:pic>
      </p:grpSp>
      <p:pic>
        <p:nvPicPr>
          <p:cNvPr id="13" name="Afbeelding 12" descr="Afbeelding met voedsel, suiker&#10;&#10;Automatisch gegenereerde beschrijving">
            <a:extLst>
              <a:ext uri="{FF2B5EF4-FFF2-40B4-BE49-F238E27FC236}">
                <a16:creationId xmlns:a16="http://schemas.microsoft.com/office/drawing/2014/main" id="{781F2EF0-B434-0D40-B22E-BEDF565BDCA0}"/>
              </a:ext>
            </a:extLst>
          </p:cNvPr>
          <p:cNvPicPr>
            <a:picLocks noChangeAspect="1"/>
          </p:cNvPicPr>
          <p:nvPr/>
        </p:nvPicPr>
        <p:blipFill>
          <a:blip r:embed="rId4">
            <a:alphaModFix amt="35000"/>
          </a:blip>
          <a:stretch>
            <a:fillRect/>
          </a:stretch>
        </p:blipFill>
        <p:spPr>
          <a:xfrm>
            <a:off x="11076328" y="195380"/>
            <a:ext cx="904840" cy="897172"/>
          </a:xfrm>
          <a:prstGeom prst="rect">
            <a:avLst/>
          </a:prstGeom>
        </p:spPr>
      </p:pic>
      <p:pic>
        <p:nvPicPr>
          <p:cNvPr id="14" name="Afbeelding 13" descr="Afbeelding met mes&#10;&#10;Automatisch gegenereerde beschrijving">
            <a:extLst>
              <a:ext uri="{FF2B5EF4-FFF2-40B4-BE49-F238E27FC236}">
                <a16:creationId xmlns:a16="http://schemas.microsoft.com/office/drawing/2014/main" id="{E1996030-F152-4A49-B106-9D83179D5A3C}"/>
              </a:ext>
            </a:extLst>
          </p:cNvPr>
          <p:cNvPicPr>
            <a:picLocks noChangeAspect="1"/>
          </p:cNvPicPr>
          <p:nvPr/>
        </p:nvPicPr>
        <p:blipFill>
          <a:blip r:embed="rId5">
            <a:duotone>
              <a:prstClr val="black"/>
              <a:schemeClr val="accent1">
                <a:tint val="45000"/>
                <a:satMod val="400000"/>
              </a:schemeClr>
            </a:duotone>
          </a:blip>
          <a:stretch>
            <a:fillRect/>
          </a:stretch>
        </p:blipFill>
        <p:spPr>
          <a:xfrm>
            <a:off x="12443405" y="3429000"/>
            <a:ext cx="650162" cy="327600"/>
          </a:xfrm>
          <a:prstGeom prst="rect">
            <a:avLst/>
          </a:prstGeom>
        </p:spPr>
      </p:pic>
    </p:spTree>
    <p:extLst>
      <p:ext uri="{BB962C8B-B14F-4D97-AF65-F5344CB8AC3E}">
        <p14:creationId xmlns:p14="http://schemas.microsoft.com/office/powerpoint/2010/main" val="38528320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0" presetClass="path" presetSubtype="0" accel="50000" decel="50000" fill="hold" nodeType="afterEffect">
                                  <p:stCondLst>
                                    <p:cond delay="500"/>
                                  </p:stCondLst>
                                  <p:childTnLst>
                                    <p:animMotion origin="layout" path="M -0.00756 0.00949 L -0.16667 0.05232 " pathEditMode="relative" rAng="0" ptsTypes="AA">
                                      <p:cBhvr>
                                        <p:cTn id="6" dur="1000" fill="hold"/>
                                        <p:tgtEl>
                                          <p:spTgt spid="14"/>
                                        </p:tgtEl>
                                        <p:attrNameLst>
                                          <p:attrName>ppt_x</p:attrName>
                                          <p:attrName>ppt_y</p:attrName>
                                        </p:attrNameLst>
                                      </p:cBhvr>
                                      <p:rCtr x="-7956" y="2130"/>
                                    </p:animMotion>
                                  </p:childTnLst>
                                </p:cTn>
                              </p:par>
                            </p:childTnLst>
                          </p:cTn>
                        </p:par>
                        <p:par>
                          <p:cTn id="7" fill="hold">
                            <p:stCondLst>
                              <p:cond delay="1500"/>
                            </p:stCondLst>
                            <p:childTnLst>
                              <p:par>
                                <p:cTn id="8" presetID="9" presetClass="entr" presetSubtype="0" fill="hold" nodeType="afterEffect">
                                  <p:stCondLst>
                                    <p:cond delay="0"/>
                                  </p:stCondLst>
                                  <p:childTnLst>
                                    <p:set>
                                      <p:cBhvr>
                                        <p:cTn id="9" dur="1" fill="hold">
                                          <p:stCondLst>
                                            <p:cond delay="0"/>
                                          </p:stCondLst>
                                        </p:cTn>
                                        <p:tgtEl>
                                          <p:spTgt spid="15"/>
                                        </p:tgtEl>
                                        <p:attrNameLst>
                                          <p:attrName>style.visibility</p:attrName>
                                        </p:attrNameLst>
                                      </p:cBhvr>
                                      <p:to>
                                        <p:strVal val="visible"/>
                                      </p:to>
                                    </p:set>
                                    <p:animEffect transition="in" filter="dissolve">
                                      <p:cBhvr>
                                        <p:cTn id="10" dur="3000"/>
                                        <p:tgtEl>
                                          <p:spTgt spid="15"/>
                                        </p:tgtEl>
                                      </p:cBhvr>
                                    </p:animEffect>
                                  </p:childTnLst>
                                </p:cTn>
                              </p:par>
                            </p:childTnLst>
                          </p:cTn>
                        </p:par>
                        <p:par>
                          <p:cTn id="11" fill="hold">
                            <p:stCondLst>
                              <p:cond delay="4500"/>
                            </p:stCondLst>
                            <p:childTnLst>
                              <p:par>
                                <p:cTn id="12" presetID="0" presetClass="path" presetSubtype="0" accel="50000" decel="50000" fill="hold" nodeType="afterEffect">
                                  <p:stCondLst>
                                    <p:cond delay="0"/>
                                  </p:stCondLst>
                                  <p:childTnLst>
                                    <p:animMotion origin="layout" path="M 0.00546 -0.00231 L 0.83777 -0.19259 L 0.85782 -0.7713 " pathEditMode="relative" rAng="0" ptsTypes="AAA">
                                      <p:cBhvr>
                                        <p:cTn id="13" dur="3000" fill="hold"/>
                                        <p:tgtEl>
                                          <p:spTgt spid="6"/>
                                        </p:tgtEl>
                                        <p:attrNameLst>
                                          <p:attrName>ppt_x</p:attrName>
                                          <p:attrName>ppt_y</p:attrName>
                                        </p:attrNameLst>
                                      </p:cBhvr>
                                      <p:rCtr x="42617" y="-38449"/>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hthoek 5">
            <a:extLst>
              <a:ext uri="{FF2B5EF4-FFF2-40B4-BE49-F238E27FC236}">
                <a16:creationId xmlns:a16="http://schemas.microsoft.com/office/drawing/2014/main" id="{669C0383-C256-3345-97C7-F9D5129A16CA}"/>
              </a:ext>
            </a:extLst>
          </p:cNvPr>
          <p:cNvSpPr/>
          <p:nvPr/>
        </p:nvSpPr>
        <p:spPr>
          <a:xfrm>
            <a:off x="1058" y="0"/>
            <a:ext cx="12192000" cy="6858000"/>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 name="Afgeronde rechthoek 3">
            <a:extLst>
              <a:ext uri="{FF2B5EF4-FFF2-40B4-BE49-F238E27FC236}">
                <a16:creationId xmlns:a16="http://schemas.microsoft.com/office/drawing/2014/main" id="{63AF7F6F-C62E-394E-A716-B9887EC43F70}"/>
              </a:ext>
            </a:extLst>
          </p:cNvPr>
          <p:cNvSpPr/>
          <p:nvPr/>
        </p:nvSpPr>
        <p:spPr>
          <a:xfrm>
            <a:off x="7360018" y="548640"/>
            <a:ext cx="4523232" cy="5425748"/>
          </a:xfrm>
          <a:prstGeom prst="roundRect">
            <a:avLst/>
          </a:prstGeom>
          <a:solidFill>
            <a:schemeClr val="tx2">
              <a:lumMod val="25000"/>
              <a:lumOff val="75000"/>
            </a:schemeClr>
          </a:solidFill>
          <a:ln w="762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30" name="Afbeelding 29">
            <a:extLst>
              <a:ext uri="{FF2B5EF4-FFF2-40B4-BE49-F238E27FC236}">
                <a16:creationId xmlns:a16="http://schemas.microsoft.com/office/drawing/2014/main" id="{52AE6FA1-D15E-2346-8232-4D54106897B9}"/>
              </a:ext>
            </a:extLst>
          </p:cNvPr>
          <p:cNvPicPr>
            <a:picLocks noChangeAspect="1"/>
          </p:cNvPicPr>
          <p:nvPr/>
        </p:nvPicPr>
        <p:blipFill>
          <a:blip r:embed="rId2">
            <a:duotone>
              <a:schemeClr val="accent1">
                <a:shade val="45000"/>
                <a:satMod val="135000"/>
              </a:schemeClr>
              <a:prstClr val="white"/>
            </a:duotone>
          </a:blip>
          <a:stretch>
            <a:fillRect/>
          </a:stretch>
        </p:blipFill>
        <p:spPr>
          <a:xfrm>
            <a:off x="8770518" y="4150285"/>
            <a:ext cx="1112593" cy="1668835"/>
          </a:xfrm>
          <a:prstGeom prst="rect">
            <a:avLst/>
          </a:prstGeom>
        </p:spPr>
      </p:pic>
      <p:pic>
        <p:nvPicPr>
          <p:cNvPr id="29" name="Afbeelding 28">
            <a:extLst>
              <a:ext uri="{FF2B5EF4-FFF2-40B4-BE49-F238E27FC236}">
                <a16:creationId xmlns:a16="http://schemas.microsoft.com/office/drawing/2014/main" id="{E2D5ADE2-61FD-1C47-820E-B31C4A30F61E}"/>
              </a:ext>
            </a:extLst>
          </p:cNvPr>
          <p:cNvPicPr>
            <a:picLocks noChangeAspect="1"/>
          </p:cNvPicPr>
          <p:nvPr/>
        </p:nvPicPr>
        <p:blipFill>
          <a:blip r:embed="rId2">
            <a:duotone>
              <a:schemeClr val="accent1">
                <a:shade val="45000"/>
                <a:satMod val="135000"/>
              </a:schemeClr>
              <a:prstClr val="white"/>
            </a:duotone>
          </a:blip>
          <a:stretch>
            <a:fillRect/>
          </a:stretch>
        </p:blipFill>
        <p:spPr>
          <a:xfrm>
            <a:off x="10213137" y="4027843"/>
            <a:ext cx="1112593" cy="1668835"/>
          </a:xfrm>
          <a:prstGeom prst="rect">
            <a:avLst/>
          </a:prstGeom>
        </p:spPr>
      </p:pic>
      <p:pic>
        <p:nvPicPr>
          <p:cNvPr id="28" name="Afbeelding 27">
            <a:extLst>
              <a:ext uri="{FF2B5EF4-FFF2-40B4-BE49-F238E27FC236}">
                <a16:creationId xmlns:a16="http://schemas.microsoft.com/office/drawing/2014/main" id="{66D3043C-5D54-6C47-B905-D1ACD400BE78}"/>
              </a:ext>
            </a:extLst>
          </p:cNvPr>
          <p:cNvPicPr>
            <a:picLocks noChangeAspect="1"/>
          </p:cNvPicPr>
          <p:nvPr/>
        </p:nvPicPr>
        <p:blipFill>
          <a:blip r:embed="rId2">
            <a:duotone>
              <a:schemeClr val="accent1">
                <a:shade val="45000"/>
                <a:satMod val="135000"/>
              </a:schemeClr>
              <a:prstClr val="white"/>
            </a:duotone>
          </a:blip>
          <a:stretch>
            <a:fillRect/>
          </a:stretch>
        </p:blipFill>
        <p:spPr>
          <a:xfrm>
            <a:off x="7571375" y="3355147"/>
            <a:ext cx="1112593" cy="1668835"/>
          </a:xfrm>
          <a:prstGeom prst="rect">
            <a:avLst/>
          </a:prstGeom>
        </p:spPr>
      </p:pic>
      <p:pic>
        <p:nvPicPr>
          <p:cNvPr id="27" name="Afbeelding 26">
            <a:extLst>
              <a:ext uri="{FF2B5EF4-FFF2-40B4-BE49-F238E27FC236}">
                <a16:creationId xmlns:a16="http://schemas.microsoft.com/office/drawing/2014/main" id="{B0BF8FA0-3EE5-8D4E-990C-06305AF460DD}"/>
              </a:ext>
            </a:extLst>
          </p:cNvPr>
          <p:cNvPicPr>
            <a:picLocks noChangeAspect="1"/>
          </p:cNvPicPr>
          <p:nvPr/>
        </p:nvPicPr>
        <p:blipFill>
          <a:blip r:embed="rId2">
            <a:duotone>
              <a:schemeClr val="accent1">
                <a:shade val="45000"/>
                <a:satMod val="135000"/>
              </a:schemeClr>
              <a:prstClr val="white"/>
            </a:duotone>
          </a:blip>
          <a:stretch>
            <a:fillRect/>
          </a:stretch>
        </p:blipFill>
        <p:spPr>
          <a:xfrm>
            <a:off x="10337664" y="2140675"/>
            <a:ext cx="1112593" cy="1668835"/>
          </a:xfrm>
          <a:prstGeom prst="rect">
            <a:avLst/>
          </a:prstGeom>
        </p:spPr>
      </p:pic>
      <p:pic>
        <p:nvPicPr>
          <p:cNvPr id="24" name="Afbeelding 23">
            <a:extLst>
              <a:ext uri="{FF2B5EF4-FFF2-40B4-BE49-F238E27FC236}">
                <a16:creationId xmlns:a16="http://schemas.microsoft.com/office/drawing/2014/main" id="{36C20F83-04F1-9D48-A29D-18926FD80EF9}"/>
              </a:ext>
            </a:extLst>
          </p:cNvPr>
          <p:cNvPicPr>
            <a:picLocks noChangeAspect="1"/>
          </p:cNvPicPr>
          <p:nvPr/>
        </p:nvPicPr>
        <p:blipFill>
          <a:blip r:embed="rId2">
            <a:duotone>
              <a:schemeClr val="accent1">
                <a:shade val="45000"/>
                <a:satMod val="135000"/>
              </a:schemeClr>
              <a:prstClr val="white"/>
            </a:duotone>
          </a:blip>
          <a:stretch>
            <a:fillRect/>
          </a:stretch>
        </p:blipFill>
        <p:spPr>
          <a:xfrm>
            <a:off x="9027819" y="655944"/>
            <a:ext cx="1112593" cy="1668835"/>
          </a:xfrm>
          <a:prstGeom prst="rect">
            <a:avLst/>
          </a:prstGeom>
        </p:spPr>
      </p:pic>
      <p:pic>
        <p:nvPicPr>
          <p:cNvPr id="21" name="Afbeelding 20">
            <a:extLst>
              <a:ext uri="{FF2B5EF4-FFF2-40B4-BE49-F238E27FC236}">
                <a16:creationId xmlns:a16="http://schemas.microsoft.com/office/drawing/2014/main" id="{36C86FDB-441C-B946-A8C6-C65BD8B8FE9D}"/>
              </a:ext>
            </a:extLst>
          </p:cNvPr>
          <p:cNvPicPr>
            <a:picLocks noChangeAspect="1"/>
          </p:cNvPicPr>
          <p:nvPr/>
        </p:nvPicPr>
        <p:blipFill>
          <a:blip r:embed="rId2">
            <a:duotone>
              <a:schemeClr val="accent1">
                <a:shade val="45000"/>
                <a:satMod val="135000"/>
              </a:schemeClr>
              <a:prstClr val="white"/>
            </a:duotone>
          </a:blip>
          <a:stretch>
            <a:fillRect/>
          </a:stretch>
        </p:blipFill>
        <p:spPr>
          <a:xfrm>
            <a:off x="7479068" y="1464272"/>
            <a:ext cx="1112593" cy="1668835"/>
          </a:xfrm>
          <a:prstGeom prst="rect">
            <a:avLst/>
          </a:prstGeom>
        </p:spPr>
      </p:pic>
      <p:pic>
        <p:nvPicPr>
          <p:cNvPr id="7" name="Afbeelding 6" descr="Afbeelding met tekening, voedsel&#10;&#10;Automatisch gegenereerde beschrijving">
            <a:extLst>
              <a:ext uri="{FF2B5EF4-FFF2-40B4-BE49-F238E27FC236}">
                <a16:creationId xmlns:a16="http://schemas.microsoft.com/office/drawing/2014/main" id="{8FA4C2E1-09C1-244B-A161-5B5CF6D2D067}"/>
              </a:ext>
            </a:extLst>
          </p:cNvPr>
          <p:cNvPicPr>
            <a:picLocks noChangeAspect="1"/>
          </p:cNvPicPr>
          <p:nvPr/>
        </p:nvPicPr>
        <p:blipFill>
          <a:blip r:embed="rId3"/>
          <a:stretch>
            <a:fillRect/>
          </a:stretch>
        </p:blipFill>
        <p:spPr>
          <a:xfrm>
            <a:off x="9909312" y="6056789"/>
            <a:ext cx="2202180" cy="751237"/>
          </a:xfrm>
          <a:prstGeom prst="rect">
            <a:avLst/>
          </a:prstGeom>
        </p:spPr>
      </p:pic>
      <p:sp>
        <p:nvSpPr>
          <p:cNvPr id="2" name="Titel 1">
            <a:extLst>
              <a:ext uri="{FF2B5EF4-FFF2-40B4-BE49-F238E27FC236}">
                <a16:creationId xmlns:a16="http://schemas.microsoft.com/office/drawing/2014/main" id="{46CDC30C-D8B1-AF4B-B0C2-42326256D7DD}"/>
              </a:ext>
            </a:extLst>
          </p:cNvPr>
          <p:cNvSpPr>
            <a:spLocks noGrp="1"/>
          </p:cNvSpPr>
          <p:nvPr>
            <p:ph type="title"/>
          </p:nvPr>
        </p:nvSpPr>
        <p:spPr/>
        <p:txBody>
          <a:bodyPr/>
          <a:lstStyle/>
          <a:p>
            <a:r>
              <a:rPr lang="nl-NL" dirty="0"/>
              <a:t>Groepsimmuniteit (1)</a:t>
            </a:r>
          </a:p>
        </p:txBody>
      </p:sp>
      <p:sp>
        <p:nvSpPr>
          <p:cNvPr id="3" name="Tijdelijke aanduiding voor inhoud 2">
            <a:extLst>
              <a:ext uri="{FF2B5EF4-FFF2-40B4-BE49-F238E27FC236}">
                <a16:creationId xmlns:a16="http://schemas.microsoft.com/office/drawing/2014/main" id="{2B757353-65B3-4A46-A50C-43E134908D7D}"/>
              </a:ext>
            </a:extLst>
          </p:cNvPr>
          <p:cNvSpPr>
            <a:spLocks noGrp="1"/>
          </p:cNvSpPr>
          <p:nvPr>
            <p:ph idx="1"/>
          </p:nvPr>
        </p:nvSpPr>
        <p:spPr>
          <a:xfrm>
            <a:off x="1115568" y="2478024"/>
            <a:ext cx="5685933" cy="3694176"/>
          </a:xfrm>
        </p:spPr>
        <p:txBody>
          <a:bodyPr>
            <a:normAutofit/>
          </a:bodyPr>
          <a:lstStyle/>
          <a:p>
            <a:pPr marL="0" indent="0">
              <a:buNone/>
            </a:pPr>
            <a:r>
              <a:rPr lang="nl-NL" sz="2400" dirty="0">
                <a:solidFill>
                  <a:srgbClr val="000000"/>
                </a:solidFill>
              </a:rPr>
              <a:t>Als je de ziekte eerder hebt gehad, of er tegen bent ingeënt, ben je beter beschermd tegen deze ziekte. Hoe meer mensen in een groep ziek zijn geweest of zijn ingeënt, hoe beter ook de groep als geheel is beschermd. Dit heet </a:t>
            </a:r>
            <a:r>
              <a:rPr lang="nl-NL" sz="2400" b="1" dirty="0">
                <a:solidFill>
                  <a:srgbClr val="00B050"/>
                </a:solidFill>
              </a:rPr>
              <a:t>groepsimmuniteit</a:t>
            </a:r>
            <a:r>
              <a:rPr lang="nl-NL" sz="2400" dirty="0"/>
              <a:t>.</a:t>
            </a:r>
          </a:p>
        </p:txBody>
      </p:sp>
      <p:pic>
        <p:nvPicPr>
          <p:cNvPr id="9" name="Afbeelding 8" descr="Afbeelding met voedsel, suiker&#10;&#10;Automatisch gegenereerde beschrijving">
            <a:extLst>
              <a:ext uri="{FF2B5EF4-FFF2-40B4-BE49-F238E27FC236}">
                <a16:creationId xmlns:a16="http://schemas.microsoft.com/office/drawing/2014/main" id="{2A713A91-B3D5-314D-837B-A2E61EA625BE}"/>
              </a:ext>
            </a:extLst>
          </p:cNvPr>
          <p:cNvPicPr>
            <a:picLocks noChangeAspect="1"/>
          </p:cNvPicPr>
          <p:nvPr/>
        </p:nvPicPr>
        <p:blipFill>
          <a:blip r:embed="rId4">
            <a:alphaModFix amt="35000"/>
          </a:blip>
          <a:stretch>
            <a:fillRect/>
          </a:stretch>
        </p:blipFill>
        <p:spPr>
          <a:xfrm>
            <a:off x="11076328" y="195380"/>
            <a:ext cx="904840" cy="897172"/>
          </a:xfrm>
          <a:prstGeom prst="rect">
            <a:avLst/>
          </a:prstGeom>
        </p:spPr>
      </p:pic>
      <p:pic>
        <p:nvPicPr>
          <p:cNvPr id="10" name="Afbeelding 9">
            <a:extLst>
              <a:ext uri="{FF2B5EF4-FFF2-40B4-BE49-F238E27FC236}">
                <a16:creationId xmlns:a16="http://schemas.microsoft.com/office/drawing/2014/main" id="{92D76E6C-E6E1-DD44-8933-20A1CDCE8228}"/>
              </a:ext>
            </a:extLst>
          </p:cNvPr>
          <p:cNvPicPr>
            <a:picLocks noChangeAspect="1"/>
          </p:cNvPicPr>
          <p:nvPr/>
        </p:nvPicPr>
        <p:blipFill>
          <a:blip r:embed="rId2"/>
          <a:stretch>
            <a:fillRect/>
          </a:stretch>
        </p:blipFill>
        <p:spPr>
          <a:xfrm>
            <a:off x="7578967" y="1500849"/>
            <a:ext cx="912797" cy="1635921"/>
          </a:xfrm>
          <a:prstGeom prst="rect">
            <a:avLst/>
          </a:prstGeom>
        </p:spPr>
      </p:pic>
      <p:pic>
        <p:nvPicPr>
          <p:cNvPr id="11" name="Afbeelding 10" descr="Afbeelding met mes&#10;&#10;Automatisch gegenereerde beschrijving">
            <a:extLst>
              <a:ext uri="{FF2B5EF4-FFF2-40B4-BE49-F238E27FC236}">
                <a16:creationId xmlns:a16="http://schemas.microsoft.com/office/drawing/2014/main" id="{10B7628D-847F-FC4C-BDA8-528A0BA220A2}"/>
              </a:ext>
            </a:extLst>
          </p:cNvPr>
          <p:cNvPicPr>
            <a:picLocks noChangeAspect="1"/>
          </p:cNvPicPr>
          <p:nvPr/>
        </p:nvPicPr>
        <p:blipFill>
          <a:blip r:embed="rId5">
            <a:duotone>
              <a:prstClr val="black"/>
              <a:schemeClr val="accent1">
                <a:tint val="45000"/>
                <a:satMod val="400000"/>
              </a:schemeClr>
            </a:duotone>
          </a:blip>
          <a:stretch>
            <a:fillRect/>
          </a:stretch>
        </p:blipFill>
        <p:spPr>
          <a:xfrm>
            <a:off x="8280361" y="1866134"/>
            <a:ext cx="648040" cy="326531"/>
          </a:xfrm>
          <a:prstGeom prst="rect">
            <a:avLst/>
          </a:prstGeom>
        </p:spPr>
      </p:pic>
      <p:pic>
        <p:nvPicPr>
          <p:cNvPr id="13" name="Afbeelding 12">
            <a:extLst>
              <a:ext uri="{FF2B5EF4-FFF2-40B4-BE49-F238E27FC236}">
                <a16:creationId xmlns:a16="http://schemas.microsoft.com/office/drawing/2014/main" id="{081E51F2-AD95-274C-B3BA-14BFB0C2CD42}"/>
              </a:ext>
            </a:extLst>
          </p:cNvPr>
          <p:cNvPicPr>
            <a:picLocks noChangeAspect="1"/>
          </p:cNvPicPr>
          <p:nvPr/>
        </p:nvPicPr>
        <p:blipFill>
          <a:blip r:embed="rId2"/>
          <a:stretch>
            <a:fillRect/>
          </a:stretch>
        </p:blipFill>
        <p:spPr>
          <a:xfrm>
            <a:off x="9150178" y="682888"/>
            <a:ext cx="912797" cy="1635921"/>
          </a:xfrm>
          <a:prstGeom prst="rect">
            <a:avLst/>
          </a:prstGeom>
        </p:spPr>
      </p:pic>
      <p:pic>
        <p:nvPicPr>
          <p:cNvPr id="14" name="Afbeelding 13" descr="Afbeelding met mes&#10;&#10;Automatisch gegenereerde beschrijving">
            <a:extLst>
              <a:ext uri="{FF2B5EF4-FFF2-40B4-BE49-F238E27FC236}">
                <a16:creationId xmlns:a16="http://schemas.microsoft.com/office/drawing/2014/main" id="{379C6A6B-82A0-8C4B-B82C-ACA2F3C05130}"/>
              </a:ext>
            </a:extLst>
          </p:cNvPr>
          <p:cNvPicPr>
            <a:picLocks noChangeAspect="1"/>
          </p:cNvPicPr>
          <p:nvPr/>
        </p:nvPicPr>
        <p:blipFill>
          <a:blip r:embed="rId5">
            <a:duotone>
              <a:prstClr val="black"/>
              <a:schemeClr val="accent1">
                <a:tint val="45000"/>
                <a:satMod val="400000"/>
              </a:schemeClr>
            </a:duotone>
          </a:blip>
          <a:stretch>
            <a:fillRect/>
          </a:stretch>
        </p:blipFill>
        <p:spPr>
          <a:xfrm>
            <a:off x="9851572" y="1048173"/>
            <a:ext cx="648040" cy="326531"/>
          </a:xfrm>
          <a:prstGeom prst="rect">
            <a:avLst/>
          </a:prstGeom>
        </p:spPr>
      </p:pic>
      <p:pic>
        <p:nvPicPr>
          <p:cNvPr id="16" name="Afbeelding 15">
            <a:extLst>
              <a:ext uri="{FF2B5EF4-FFF2-40B4-BE49-F238E27FC236}">
                <a16:creationId xmlns:a16="http://schemas.microsoft.com/office/drawing/2014/main" id="{A800CF74-99D9-FE42-9100-51080014D935}"/>
              </a:ext>
            </a:extLst>
          </p:cNvPr>
          <p:cNvPicPr>
            <a:picLocks noChangeAspect="1"/>
          </p:cNvPicPr>
          <p:nvPr/>
        </p:nvPicPr>
        <p:blipFill>
          <a:blip r:embed="rId2"/>
          <a:stretch>
            <a:fillRect/>
          </a:stretch>
        </p:blipFill>
        <p:spPr>
          <a:xfrm>
            <a:off x="10448174" y="2175440"/>
            <a:ext cx="912797" cy="1635921"/>
          </a:xfrm>
          <a:prstGeom prst="rect">
            <a:avLst/>
          </a:prstGeom>
        </p:spPr>
      </p:pic>
      <p:pic>
        <p:nvPicPr>
          <p:cNvPr id="17" name="Afbeelding 16" descr="Afbeelding met mes&#10;&#10;Automatisch gegenereerde beschrijving">
            <a:extLst>
              <a:ext uri="{FF2B5EF4-FFF2-40B4-BE49-F238E27FC236}">
                <a16:creationId xmlns:a16="http://schemas.microsoft.com/office/drawing/2014/main" id="{CBA9BD3B-9890-CD44-8FBF-541E4DF2FA41}"/>
              </a:ext>
            </a:extLst>
          </p:cNvPr>
          <p:cNvPicPr>
            <a:picLocks noChangeAspect="1"/>
          </p:cNvPicPr>
          <p:nvPr/>
        </p:nvPicPr>
        <p:blipFill>
          <a:blip r:embed="rId5">
            <a:duotone>
              <a:prstClr val="black"/>
              <a:schemeClr val="accent1">
                <a:tint val="45000"/>
                <a:satMod val="400000"/>
              </a:schemeClr>
            </a:duotone>
          </a:blip>
          <a:stretch>
            <a:fillRect/>
          </a:stretch>
        </p:blipFill>
        <p:spPr>
          <a:xfrm>
            <a:off x="11149568" y="2540725"/>
            <a:ext cx="648040" cy="326531"/>
          </a:xfrm>
          <a:prstGeom prst="rect">
            <a:avLst/>
          </a:prstGeom>
        </p:spPr>
      </p:pic>
      <p:pic>
        <p:nvPicPr>
          <p:cNvPr id="19" name="Afbeelding 18">
            <a:extLst>
              <a:ext uri="{FF2B5EF4-FFF2-40B4-BE49-F238E27FC236}">
                <a16:creationId xmlns:a16="http://schemas.microsoft.com/office/drawing/2014/main" id="{AFF8E128-E925-8F4B-9FA5-FCBE93D9D570}"/>
              </a:ext>
            </a:extLst>
          </p:cNvPr>
          <p:cNvPicPr>
            <a:picLocks noChangeAspect="1"/>
          </p:cNvPicPr>
          <p:nvPr/>
        </p:nvPicPr>
        <p:blipFill>
          <a:blip r:embed="rId2"/>
          <a:stretch>
            <a:fillRect/>
          </a:stretch>
        </p:blipFill>
        <p:spPr>
          <a:xfrm>
            <a:off x="7683265" y="3383797"/>
            <a:ext cx="912797" cy="1635921"/>
          </a:xfrm>
          <a:prstGeom prst="rect">
            <a:avLst/>
          </a:prstGeom>
        </p:spPr>
      </p:pic>
      <p:pic>
        <p:nvPicPr>
          <p:cNvPr id="20" name="Afbeelding 19" descr="Afbeelding met mes&#10;&#10;Automatisch gegenereerde beschrijving">
            <a:extLst>
              <a:ext uri="{FF2B5EF4-FFF2-40B4-BE49-F238E27FC236}">
                <a16:creationId xmlns:a16="http://schemas.microsoft.com/office/drawing/2014/main" id="{05398A1E-E379-104F-8F28-3828DA62230C}"/>
              </a:ext>
            </a:extLst>
          </p:cNvPr>
          <p:cNvPicPr>
            <a:picLocks noChangeAspect="1"/>
          </p:cNvPicPr>
          <p:nvPr/>
        </p:nvPicPr>
        <p:blipFill>
          <a:blip r:embed="rId5">
            <a:duotone>
              <a:prstClr val="black"/>
              <a:schemeClr val="accent1">
                <a:tint val="45000"/>
                <a:satMod val="400000"/>
              </a:schemeClr>
            </a:duotone>
          </a:blip>
          <a:stretch>
            <a:fillRect/>
          </a:stretch>
        </p:blipFill>
        <p:spPr>
          <a:xfrm>
            <a:off x="8384659" y="3749082"/>
            <a:ext cx="648040" cy="326531"/>
          </a:xfrm>
          <a:prstGeom prst="rect">
            <a:avLst/>
          </a:prstGeom>
        </p:spPr>
      </p:pic>
      <p:pic>
        <p:nvPicPr>
          <p:cNvPr id="22" name="Afbeelding 21">
            <a:extLst>
              <a:ext uri="{FF2B5EF4-FFF2-40B4-BE49-F238E27FC236}">
                <a16:creationId xmlns:a16="http://schemas.microsoft.com/office/drawing/2014/main" id="{AC6E06FE-8124-D740-9F3A-1232B3280B85}"/>
              </a:ext>
            </a:extLst>
          </p:cNvPr>
          <p:cNvPicPr>
            <a:picLocks noChangeAspect="1"/>
          </p:cNvPicPr>
          <p:nvPr/>
        </p:nvPicPr>
        <p:blipFill>
          <a:blip r:embed="rId2"/>
          <a:stretch>
            <a:fillRect/>
          </a:stretch>
        </p:blipFill>
        <p:spPr>
          <a:xfrm>
            <a:off x="10310655" y="4060757"/>
            <a:ext cx="912797" cy="1635921"/>
          </a:xfrm>
          <a:prstGeom prst="rect">
            <a:avLst/>
          </a:prstGeom>
        </p:spPr>
      </p:pic>
      <p:pic>
        <p:nvPicPr>
          <p:cNvPr id="23" name="Afbeelding 22" descr="Afbeelding met mes&#10;&#10;Automatisch gegenereerde beschrijving">
            <a:extLst>
              <a:ext uri="{FF2B5EF4-FFF2-40B4-BE49-F238E27FC236}">
                <a16:creationId xmlns:a16="http://schemas.microsoft.com/office/drawing/2014/main" id="{46F4837A-04F9-4945-9961-20A779C513B4}"/>
              </a:ext>
            </a:extLst>
          </p:cNvPr>
          <p:cNvPicPr>
            <a:picLocks noChangeAspect="1"/>
          </p:cNvPicPr>
          <p:nvPr/>
        </p:nvPicPr>
        <p:blipFill>
          <a:blip r:embed="rId5">
            <a:duotone>
              <a:prstClr val="black"/>
              <a:schemeClr val="accent1">
                <a:tint val="45000"/>
                <a:satMod val="400000"/>
              </a:schemeClr>
            </a:duotone>
          </a:blip>
          <a:stretch>
            <a:fillRect/>
          </a:stretch>
        </p:blipFill>
        <p:spPr>
          <a:xfrm>
            <a:off x="11012049" y="4426042"/>
            <a:ext cx="648040" cy="326531"/>
          </a:xfrm>
          <a:prstGeom prst="rect">
            <a:avLst/>
          </a:prstGeom>
        </p:spPr>
      </p:pic>
      <p:pic>
        <p:nvPicPr>
          <p:cNvPr id="25" name="Afbeelding 24">
            <a:extLst>
              <a:ext uri="{FF2B5EF4-FFF2-40B4-BE49-F238E27FC236}">
                <a16:creationId xmlns:a16="http://schemas.microsoft.com/office/drawing/2014/main" id="{77823AC6-9C69-E148-9CEC-FF40100774B2}"/>
              </a:ext>
            </a:extLst>
          </p:cNvPr>
          <p:cNvPicPr>
            <a:picLocks noChangeAspect="1"/>
          </p:cNvPicPr>
          <p:nvPr/>
        </p:nvPicPr>
        <p:blipFill>
          <a:blip r:embed="rId2"/>
          <a:stretch>
            <a:fillRect/>
          </a:stretch>
        </p:blipFill>
        <p:spPr>
          <a:xfrm>
            <a:off x="8882609" y="4183199"/>
            <a:ext cx="912797" cy="1635921"/>
          </a:xfrm>
          <a:prstGeom prst="rect">
            <a:avLst/>
          </a:prstGeom>
        </p:spPr>
      </p:pic>
      <p:pic>
        <p:nvPicPr>
          <p:cNvPr id="26" name="Afbeelding 25" descr="Afbeelding met mes&#10;&#10;Automatisch gegenereerde beschrijving">
            <a:extLst>
              <a:ext uri="{FF2B5EF4-FFF2-40B4-BE49-F238E27FC236}">
                <a16:creationId xmlns:a16="http://schemas.microsoft.com/office/drawing/2014/main" id="{1E6A6D93-5C68-824D-BD6A-266A5980C16C}"/>
              </a:ext>
            </a:extLst>
          </p:cNvPr>
          <p:cNvPicPr>
            <a:picLocks noChangeAspect="1"/>
          </p:cNvPicPr>
          <p:nvPr/>
        </p:nvPicPr>
        <p:blipFill>
          <a:blip r:embed="rId5">
            <a:duotone>
              <a:prstClr val="black"/>
              <a:schemeClr val="accent1">
                <a:tint val="45000"/>
                <a:satMod val="400000"/>
              </a:schemeClr>
            </a:duotone>
          </a:blip>
          <a:stretch>
            <a:fillRect/>
          </a:stretch>
        </p:blipFill>
        <p:spPr>
          <a:xfrm>
            <a:off x="9584003" y="4548484"/>
            <a:ext cx="648040" cy="326531"/>
          </a:xfrm>
          <a:prstGeom prst="rect">
            <a:avLst/>
          </a:prstGeom>
        </p:spPr>
      </p:pic>
    </p:spTree>
    <p:extLst>
      <p:ext uri="{BB962C8B-B14F-4D97-AF65-F5344CB8AC3E}">
        <p14:creationId xmlns:p14="http://schemas.microsoft.com/office/powerpoint/2010/main" val="34860746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afterEffect">
                                  <p:stCondLst>
                                    <p:cond delay="50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1000" fill="hold"/>
                                        <p:tgtEl>
                                          <p:spTgt spid="11"/>
                                        </p:tgtEl>
                                        <p:attrNameLst>
                                          <p:attrName>ppt_x</p:attrName>
                                        </p:attrNameLst>
                                      </p:cBhvr>
                                      <p:tavLst>
                                        <p:tav tm="0">
                                          <p:val>
                                            <p:strVal val="1+#ppt_w/2"/>
                                          </p:val>
                                        </p:tav>
                                        <p:tav tm="100000">
                                          <p:val>
                                            <p:strVal val="#ppt_x"/>
                                          </p:val>
                                        </p:tav>
                                      </p:tavLst>
                                    </p:anim>
                                    <p:anim calcmode="lin" valueType="num">
                                      <p:cBhvr additive="base">
                                        <p:cTn id="8" dur="1000" fill="hold"/>
                                        <p:tgtEl>
                                          <p:spTgt spid="11"/>
                                        </p:tgtEl>
                                        <p:attrNameLst>
                                          <p:attrName>ppt_y</p:attrName>
                                        </p:attrNameLst>
                                      </p:cBhvr>
                                      <p:tavLst>
                                        <p:tav tm="0">
                                          <p:val>
                                            <p:strVal val="#ppt_y"/>
                                          </p:val>
                                        </p:tav>
                                        <p:tav tm="100000">
                                          <p:val>
                                            <p:strVal val="#ppt_y"/>
                                          </p:val>
                                        </p:tav>
                                      </p:tavLst>
                                    </p:anim>
                                  </p:childTnLst>
                                </p:cTn>
                              </p:par>
                            </p:childTnLst>
                          </p:cTn>
                        </p:par>
                        <p:par>
                          <p:cTn id="9" fill="hold">
                            <p:stCondLst>
                              <p:cond delay="1500"/>
                            </p:stCondLst>
                            <p:childTnLst>
                              <p:par>
                                <p:cTn id="10" presetID="2" presetClass="entr" presetSubtype="2" fill="hold" nodeType="afterEffect">
                                  <p:stCondLst>
                                    <p:cond delay="500"/>
                                  </p:stCondLst>
                                  <p:childTnLst>
                                    <p:set>
                                      <p:cBhvr>
                                        <p:cTn id="11" dur="1" fill="hold">
                                          <p:stCondLst>
                                            <p:cond delay="0"/>
                                          </p:stCondLst>
                                        </p:cTn>
                                        <p:tgtEl>
                                          <p:spTgt spid="14"/>
                                        </p:tgtEl>
                                        <p:attrNameLst>
                                          <p:attrName>style.visibility</p:attrName>
                                        </p:attrNameLst>
                                      </p:cBhvr>
                                      <p:to>
                                        <p:strVal val="visible"/>
                                      </p:to>
                                    </p:set>
                                    <p:anim calcmode="lin" valueType="num">
                                      <p:cBhvr additive="base">
                                        <p:cTn id="12" dur="1000" fill="hold"/>
                                        <p:tgtEl>
                                          <p:spTgt spid="14"/>
                                        </p:tgtEl>
                                        <p:attrNameLst>
                                          <p:attrName>ppt_x</p:attrName>
                                        </p:attrNameLst>
                                      </p:cBhvr>
                                      <p:tavLst>
                                        <p:tav tm="0">
                                          <p:val>
                                            <p:strVal val="1+#ppt_w/2"/>
                                          </p:val>
                                        </p:tav>
                                        <p:tav tm="100000">
                                          <p:val>
                                            <p:strVal val="#ppt_x"/>
                                          </p:val>
                                        </p:tav>
                                      </p:tavLst>
                                    </p:anim>
                                    <p:anim calcmode="lin" valueType="num">
                                      <p:cBhvr additive="base">
                                        <p:cTn id="13" dur="1000" fill="hold"/>
                                        <p:tgtEl>
                                          <p:spTgt spid="14"/>
                                        </p:tgtEl>
                                        <p:attrNameLst>
                                          <p:attrName>ppt_y</p:attrName>
                                        </p:attrNameLst>
                                      </p:cBhvr>
                                      <p:tavLst>
                                        <p:tav tm="0">
                                          <p:val>
                                            <p:strVal val="#ppt_y"/>
                                          </p:val>
                                        </p:tav>
                                        <p:tav tm="100000">
                                          <p:val>
                                            <p:strVal val="#ppt_y"/>
                                          </p:val>
                                        </p:tav>
                                      </p:tavLst>
                                    </p:anim>
                                  </p:childTnLst>
                                </p:cTn>
                              </p:par>
                            </p:childTnLst>
                          </p:cTn>
                        </p:par>
                        <p:par>
                          <p:cTn id="14" fill="hold">
                            <p:stCondLst>
                              <p:cond delay="3000"/>
                            </p:stCondLst>
                            <p:childTnLst>
                              <p:par>
                                <p:cTn id="15" presetID="2" presetClass="entr" presetSubtype="2" fill="hold" nodeType="afterEffect">
                                  <p:stCondLst>
                                    <p:cond delay="500"/>
                                  </p:stCondLst>
                                  <p:childTnLst>
                                    <p:set>
                                      <p:cBhvr>
                                        <p:cTn id="16" dur="1" fill="hold">
                                          <p:stCondLst>
                                            <p:cond delay="0"/>
                                          </p:stCondLst>
                                        </p:cTn>
                                        <p:tgtEl>
                                          <p:spTgt spid="20"/>
                                        </p:tgtEl>
                                        <p:attrNameLst>
                                          <p:attrName>style.visibility</p:attrName>
                                        </p:attrNameLst>
                                      </p:cBhvr>
                                      <p:to>
                                        <p:strVal val="visible"/>
                                      </p:to>
                                    </p:set>
                                    <p:anim calcmode="lin" valueType="num">
                                      <p:cBhvr additive="base">
                                        <p:cTn id="17" dur="1000" fill="hold"/>
                                        <p:tgtEl>
                                          <p:spTgt spid="20"/>
                                        </p:tgtEl>
                                        <p:attrNameLst>
                                          <p:attrName>ppt_x</p:attrName>
                                        </p:attrNameLst>
                                      </p:cBhvr>
                                      <p:tavLst>
                                        <p:tav tm="0">
                                          <p:val>
                                            <p:strVal val="1+#ppt_w/2"/>
                                          </p:val>
                                        </p:tav>
                                        <p:tav tm="100000">
                                          <p:val>
                                            <p:strVal val="#ppt_x"/>
                                          </p:val>
                                        </p:tav>
                                      </p:tavLst>
                                    </p:anim>
                                    <p:anim calcmode="lin" valueType="num">
                                      <p:cBhvr additive="base">
                                        <p:cTn id="18" dur="1000" fill="hold"/>
                                        <p:tgtEl>
                                          <p:spTgt spid="20"/>
                                        </p:tgtEl>
                                        <p:attrNameLst>
                                          <p:attrName>ppt_y</p:attrName>
                                        </p:attrNameLst>
                                      </p:cBhvr>
                                      <p:tavLst>
                                        <p:tav tm="0">
                                          <p:val>
                                            <p:strVal val="#ppt_y"/>
                                          </p:val>
                                        </p:tav>
                                        <p:tav tm="100000">
                                          <p:val>
                                            <p:strVal val="#ppt_y"/>
                                          </p:val>
                                        </p:tav>
                                      </p:tavLst>
                                    </p:anim>
                                  </p:childTnLst>
                                </p:cTn>
                              </p:par>
                            </p:childTnLst>
                          </p:cTn>
                        </p:par>
                        <p:par>
                          <p:cTn id="19" fill="hold">
                            <p:stCondLst>
                              <p:cond delay="4500"/>
                            </p:stCondLst>
                            <p:childTnLst>
                              <p:par>
                                <p:cTn id="20" presetID="2" presetClass="entr" presetSubtype="2" fill="hold" nodeType="afterEffect">
                                  <p:stCondLst>
                                    <p:cond delay="500"/>
                                  </p:stCondLst>
                                  <p:childTnLst>
                                    <p:set>
                                      <p:cBhvr>
                                        <p:cTn id="21" dur="1" fill="hold">
                                          <p:stCondLst>
                                            <p:cond delay="0"/>
                                          </p:stCondLst>
                                        </p:cTn>
                                        <p:tgtEl>
                                          <p:spTgt spid="17"/>
                                        </p:tgtEl>
                                        <p:attrNameLst>
                                          <p:attrName>style.visibility</p:attrName>
                                        </p:attrNameLst>
                                      </p:cBhvr>
                                      <p:to>
                                        <p:strVal val="visible"/>
                                      </p:to>
                                    </p:set>
                                    <p:anim calcmode="lin" valueType="num">
                                      <p:cBhvr additive="base">
                                        <p:cTn id="22" dur="1000" fill="hold"/>
                                        <p:tgtEl>
                                          <p:spTgt spid="17"/>
                                        </p:tgtEl>
                                        <p:attrNameLst>
                                          <p:attrName>ppt_x</p:attrName>
                                        </p:attrNameLst>
                                      </p:cBhvr>
                                      <p:tavLst>
                                        <p:tav tm="0">
                                          <p:val>
                                            <p:strVal val="1+#ppt_w/2"/>
                                          </p:val>
                                        </p:tav>
                                        <p:tav tm="100000">
                                          <p:val>
                                            <p:strVal val="#ppt_x"/>
                                          </p:val>
                                        </p:tav>
                                      </p:tavLst>
                                    </p:anim>
                                    <p:anim calcmode="lin" valueType="num">
                                      <p:cBhvr additive="base">
                                        <p:cTn id="23" dur="1000" fill="hold"/>
                                        <p:tgtEl>
                                          <p:spTgt spid="17"/>
                                        </p:tgtEl>
                                        <p:attrNameLst>
                                          <p:attrName>ppt_y</p:attrName>
                                        </p:attrNameLst>
                                      </p:cBhvr>
                                      <p:tavLst>
                                        <p:tav tm="0">
                                          <p:val>
                                            <p:strVal val="#ppt_y"/>
                                          </p:val>
                                        </p:tav>
                                        <p:tav tm="100000">
                                          <p:val>
                                            <p:strVal val="#ppt_y"/>
                                          </p:val>
                                        </p:tav>
                                      </p:tavLst>
                                    </p:anim>
                                  </p:childTnLst>
                                </p:cTn>
                              </p:par>
                            </p:childTnLst>
                          </p:cTn>
                        </p:par>
                        <p:par>
                          <p:cTn id="24" fill="hold">
                            <p:stCondLst>
                              <p:cond delay="6000"/>
                            </p:stCondLst>
                            <p:childTnLst>
                              <p:par>
                                <p:cTn id="25" presetID="2" presetClass="entr" presetSubtype="2" fill="hold" nodeType="afterEffect">
                                  <p:stCondLst>
                                    <p:cond delay="500"/>
                                  </p:stCondLst>
                                  <p:childTnLst>
                                    <p:set>
                                      <p:cBhvr>
                                        <p:cTn id="26" dur="1" fill="hold">
                                          <p:stCondLst>
                                            <p:cond delay="0"/>
                                          </p:stCondLst>
                                        </p:cTn>
                                        <p:tgtEl>
                                          <p:spTgt spid="26"/>
                                        </p:tgtEl>
                                        <p:attrNameLst>
                                          <p:attrName>style.visibility</p:attrName>
                                        </p:attrNameLst>
                                      </p:cBhvr>
                                      <p:to>
                                        <p:strVal val="visible"/>
                                      </p:to>
                                    </p:set>
                                    <p:anim calcmode="lin" valueType="num">
                                      <p:cBhvr additive="base">
                                        <p:cTn id="27" dur="1000" fill="hold"/>
                                        <p:tgtEl>
                                          <p:spTgt spid="26"/>
                                        </p:tgtEl>
                                        <p:attrNameLst>
                                          <p:attrName>ppt_x</p:attrName>
                                        </p:attrNameLst>
                                      </p:cBhvr>
                                      <p:tavLst>
                                        <p:tav tm="0">
                                          <p:val>
                                            <p:strVal val="1+#ppt_w/2"/>
                                          </p:val>
                                        </p:tav>
                                        <p:tav tm="100000">
                                          <p:val>
                                            <p:strVal val="#ppt_x"/>
                                          </p:val>
                                        </p:tav>
                                      </p:tavLst>
                                    </p:anim>
                                    <p:anim calcmode="lin" valueType="num">
                                      <p:cBhvr additive="base">
                                        <p:cTn id="28" dur="1000" fill="hold"/>
                                        <p:tgtEl>
                                          <p:spTgt spid="26"/>
                                        </p:tgtEl>
                                        <p:attrNameLst>
                                          <p:attrName>ppt_y</p:attrName>
                                        </p:attrNameLst>
                                      </p:cBhvr>
                                      <p:tavLst>
                                        <p:tav tm="0">
                                          <p:val>
                                            <p:strVal val="#ppt_y"/>
                                          </p:val>
                                        </p:tav>
                                        <p:tav tm="100000">
                                          <p:val>
                                            <p:strVal val="#ppt_y"/>
                                          </p:val>
                                        </p:tav>
                                      </p:tavLst>
                                    </p:anim>
                                  </p:childTnLst>
                                </p:cTn>
                              </p:par>
                            </p:childTnLst>
                          </p:cTn>
                        </p:par>
                        <p:par>
                          <p:cTn id="29" fill="hold">
                            <p:stCondLst>
                              <p:cond delay="7500"/>
                            </p:stCondLst>
                            <p:childTnLst>
                              <p:par>
                                <p:cTn id="30" presetID="2" presetClass="entr" presetSubtype="2" fill="hold" nodeType="afterEffect">
                                  <p:stCondLst>
                                    <p:cond delay="500"/>
                                  </p:stCondLst>
                                  <p:childTnLst>
                                    <p:set>
                                      <p:cBhvr>
                                        <p:cTn id="31" dur="1" fill="hold">
                                          <p:stCondLst>
                                            <p:cond delay="0"/>
                                          </p:stCondLst>
                                        </p:cTn>
                                        <p:tgtEl>
                                          <p:spTgt spid="23"/>
                                        </p:tgtEl>
                                        <p:attrNameLst>
                                          <p:attrName>style.visibility</p:attrName>
                                        </p:attrNameLst>
                                      </p:cBhvr>
                                      <p:to>
                                        <p:strVal val="visible"/>
                                      </p:to>
                                    </p:set>
                                    <p:anim calcmode="lin" valueType="num">
                                      <p:cBhvr additive="base">
                                        <p:cTn id="32" dur="1000" fill="hold"/>
                                        <p:tgtEl>
                                          <p:spTgt spid="23"/>
                                        </p:tgtEl>
                                        <p:attrNameLst>
                                          <p:attrName>ppt_x</p:attrName>
                                        </p:attrNameLst>
                                      </p:cBhvr>
                                      <p:tavLst>
                                        <p:tav tm="0">
                                          <p:val>
                                            <p:strVal val="1+#ppt_w/2"/>
                                          </p:val>
                                        </p:tav>
                                        <p:tav tm="100000">
                                          <p:val>
                                            <p:strVal val="#ppt_x"/>
                                          </p:val>
                                        </p:tav>
                                      </p:tavLst>
                                    </p:anim>
                                    <p:anim calcmode="lin" valueType="num">
                                      <p:cBhvr additive="base">
                                        <p:cTn id="33" dur="1000" fill="hold"/>
                                        <p:tgtEl>
                                          <p:spTgt spid="23"/>
                                        </p:tgtEl>
                                        <p:attrNameLst>
                                          <p:attrName>ppt_y</p:attrName>
                                        </p:attrNameLst>
                                      </p:cBhvr>
                                      <p:tavLst>
                                        <p:tav tm="0">
                                          <p:val>
                                            <p:strVal val="#ppt_y"/>
                                          </p:val>
                                        </p:tav>
                                        <p:tav tm="100000">
                                          <p:val>
                                            <p:strVal val="#ppt_y"/>
                                          </p:val>
                                        </p:tav>
                                      </p:tavLst>
                                    </p:anim>
                                  </p:childTnLst>
                                </p:cTn>
                              </p:par>
                            </p:childTnLst>
                          </p:cTn>
                        </p:par>
                        <p:par>
                          <p:cTn id="34" fill="hold">
                            <p:stCondLst>
                              <p:cond delay="9000"/>
                            </p:stCondLst>
                            <p:childTnLst>
                              <p:par>
                                <p:cTn id="35" presetID="9" presetClass="entr" presetSubtype="0" fill="hold" nodeType="afterEffect">
                                  <p:stCondLst>
                                    <p:cond delay="0"/>
                                  </p:stCondLst>
                                  <p:childTnLst>
                                    <p:set>
                                      <p:cBhvr>
                                        <p:cTn id="36" dur="1" fill="hold">
                                          <p:stCondLst>
                                            <p:cond delay="0"/>
                                          </p:stCondLst>
                                        </p:cTn>
                                        <p:tgtEl>
                                          <p:spTgt spid="21"/>
                                        </p:tgtEl>
                                        <p:attrNameLst>
                                          <p:attrName>style.visibility</p:attrName>
                                        </p:attrNameLst>
                                      </p:cBhvr>
                                      <p:to>
                                        <p:strVal val="visible"/>
                                      </p:to>
                                    </p:set>
                                    <p:animEffect transition="in" filter="dissolve">
                                      <p:cBhvr>
                                        <p:cTn id="37" dur="3000"/>
                                        <p:tgtEl>
                                          <p:spTgt spid="21"/>
                                        </p:tgtEl>
                                      </p:cBhvr>
                                    </p:animEffect>
                                  </p:childTnLst>
                                </p:cTn>
                              </p:par>
                              <p:par>
                                <p:cTn id="38" presetID="9" presetClass="entr" presetSubtype="0" fill="hold" nodeType="withEffect">
                                  <p:stCondLst>
                                    <p:cond delay="0"/>
                                  </p:stCondLst>
                                  <p:childTnLst>
                                    <p:set>
                                      <p:cBhvr>
                                        <p:cTn id="39" dur="1" fill="hold">
                                          <p:stCondLst>
                                            <p:cond delay="0"/>
                                          </p:stCondLst>
                                        </p:cTn>
                                        <p:tgtEl>
                                          <p:spTgt spid="24"/>
                                        </p:tgtEl>
                                        <p:attrNameLst>
                                          <p:attrName>style.visibility</p:attrName>
                                        </p:attrNameLst>
                                      </p:cBhvr>
                                      <p:to>
                                        <p:strVal val="visible"/>
                                      </p:to>
                                    </p:set>
                                    <p:animEffect transition="in" filter="dissolve">
                                      <p:cBhvr>
                                        <p:cTn id="40" dur="3000"/>
                                        <p:tgtEl>
                                          <p:spTgt spid="24"/>
                                        </p:tgtEl>
                                      </p:cBhvr>
                                    </p:animEffect>
                                  </p:childTnLst>
                                </p:cTn>
                              </p:par>
                              <p:par>
                                <p:cTn id="41" presetID="9" presetClass="entr" presetSubtype="0" fill="hold" nodeType="withEffect">
                                  <p:stCondLst>
                                    <p:cond delay="0"/>
                                  </p:stCondLst>
                                  <p:childTnLst>
                                    <p:set>
                                      <p:cBhvr>
                                        <p:cTn id="42" dur="1" fill="hold">
                                          <p:stCondLst>
                                            <p:cond delay="0"/>
                                          </p:stCondLst>
                                        </p:cTn>
                                        <p:tgtEl>
                                          <p:spTgt spid="27"/>
                                        </p:tgtEl>
                                        <p:attrNameLst>
                                          <p:attrName>style.visibility</p:attrName>
                                        </p:attrNameLst>
                                      </p:cBhvr>
                                      <p:to>
                                        <p:strVal val="visible"/>
                                      </p:to>
                                    </p:set>
                                    <p:animEffect transition="in" filter="dissolve">
                                      <p:cBhvr>
                                        <p:cTn id="43" dur="3000"/>
                                        <p:tgtEl>
                                          <p:spTgt spid="27"/>
                                        </p:tgtEl>
                                      </p:cBhvr>
                                    </p:animEffect>
                                  </p:childTnLst>
                                </p:cTn>
                              </p:par>
                              <p:par>
                                <p:cTn id="44" presetID="9" presetClass="entr" presetSubtype="0" fill="hold" nodeType="withEffect">
                                  <p:stCondLst>
                                    <p:cond delay="0"/>
                                  </p:stCondLst>
                                  <p:childTnLst>
                                    <p:set>
                                      <p:cBhvr>
                                        <p:cTn id="45" dur="1" fill="hold">
                                          <p:stCondLst>
                                            <p:cond delay="0"/>
                                          </p:stCondLst>
                                        </p:cTn>
                                        <p:tgtEl>
                                          <p:spTgt spid="28"/>
                                        </p:tgtEl>
                                        <p:attrNameLst>
                                          <p:attrName>style.visibility</p:attrName>
                                        </p:attrNameLst>
                                      </p:cBhvr>
                                      <p:to>
                                        <p:strVal val="visible"/>
                                      </p:to>
                                    </p:set>
                                    <p:animEffect transition="in" filter="dissolve">
                                      <p:cBhvr>
                                        <p:cTn id="46" dur="3000"/>
                                        <p:tgtEl>
                                          <p:spTgt spid="28"/>
                                        </p:tgtEl>
                                      </p:cBhvr>
                                    </p:animEffect>
                                  </p:childTnLst>
                                </p:cTn>
                              </p:par>
                              <p:par>
                                <p:cTn id="47" presetID="9" presetClass="entr" presetSubtype="0" fill="hold" nodeType="withEffect">
                                  <p:stCondLst>
                                    <p:cond delay="0"/>
                                  </p:stCondLst>
                                  <p:childTnLst>
                                    <p:set>
                                      <p:cBhvr>
                                        <p:cTn id="48" dur="1" fill="hold">
                                          <p:stCondLst>
                                            <p:cond delay="0"/>
                                          </p:stCondLst>
                                        </p:cTn>
                                        <p:tgtEl>
                                          <p:spTgt spid="29"/>
                                        </p:tgtEl>
                                        <p:attrNameLst>
                                          <p:attrName>style.visibility</p:attrName>
                                        </p:attrNameLst>
                                      </p:cBhvr>
                                      <p:to>
                                        <p:strVal val="visible"/>
                                      </p:to>
                                    </p:set>
                                    <p:animEffect transition="in" filter="dissolve">
                                      <p:cBhvr>
                                        <p:cTn id="49" dur="3000"/>
                                        <p:tgtEl>
                                          <p:spTgt spid="29"/>
                                        </p:tgtEl>
                                      </p:cBhvr>
                                    </p:animEffect>
                                  </p:childTnLst>
                                </p:cTn>
                              </p:par>
                              <p:par>
                                <p:cTn id="50" presetID="9" presetClass="entr" presetSubtype="0" fill="hold" nodeType="withEffect">
                                  <p:stCondLst>
                                    <p:cond delay="0"/>
                                  </p:stCondLst>
                                  <p:childTnLst>
                                    <p:set>
                                      <p:cBhvr>
                                        <p:cTn id="51" dur="1" fill="hold">
                                          <p:stCondLst>
                                            <p:cond delay="0"/>
                                          </p:stCondLst>
                                        </p:cTn>
                                        <p:tgtEl>
                                          <p:spTgt spid="30"/>
                                        </p:tgtEl>
                                        <p:attrNameLst>
                                          <p:attrName>style.visibility</p:attrName>
                                        </p:attrNameLst>
                                      </p:cBhvr>
                                      <p:to>
                                        <p:strVal val="visible"/>
                                      </p:to>
                                    </p:set>
                                    <p:animEffect transition="in" filter="dissolve">
                                      <p:cBhvr>
                                        <p:cTn id="52" dur="3000"/>
                                        <p:tgtEl>
                                          <p:spTgt spid="30"/>
                                        </p:tgtEl>
                                      </p:cBhvr>
                                    </p:animEffect>
                                  </p:childTnLst>
                                </p:cTn>
                              </p:par>
                            </p:childTnLst>
                          </p:cTn>
                        </p:par>
                        <p:par>
                          <p:cTn id="53" fill="hold">
                            <p:stCondLst>
                              <p:cond delay="12000"/>
                            </p:stCondLst>
                            <p:childTnLst>
                              <p:par>
                                <p:cTn id="54" presetID="23" presetClass="entr" presetSubtype="16" repeatCount="0" fill="hold" grpId="0" nodeType="afterEffect">
                                  <p:stCondLst>
                                    <p:cond delay="1000"/>
                                  </p:stCondLst>
                                  <p:childTnLst>
                                    <p:set>
                                      <p:cBhvr>
                                        <p:cTn id="55" dur="1" fill="hold">
                                          <p:stCondLst>
                                            <p:cond delay="0"/>
                                          </p:stCondLst>
                                        </p:cTn>
                                        <p:tgtEl>
                                          <p:spTgt spid="4"/>
                                        </p:tgtEl>
                                        <p:attrNameLst>
                                          <p:attrName>style.visibility</p:attrName>
                                        </p:attrNameLst>
                                      </p:cBhvr>
                                      <p:to>
                                        <p:strVal val="visible"/>
                                      </p:to>
                                    </p:set>
                                    <p:anim calcmode="lin" valueType="num">
                                      <p:cBhvr>
                                        <p:cTn id="56" dur="500" fill="hold"/>
                                        <p:tgtEl>
                                          <p:spTgt spid="4"/>
                                        </p:tgtEl>
                                        <p:attrNameLst>
                                          <p:attrName>ppt_w</p:attrName>
                                        </p:attrNameLst>
                                      </p:cBhvr>
                                      <p:tavLst>
                                        <p:tav tm="0">
                                          <p:val>
                                            <p:fltVal val="0"/>
                                          </p:val>
                                        </p:tav>
                                        <p:tav tm="100000">
                                          <p:val>
                                            <p:strVal val="#ppt_w"/>
                                          </p:val>
                                        </p:tav>
                                      </p:tavLst>
                                    </p:anim>
                                    <p:anim calcmode="lin" valueType="num">
                                      <p:cBhvr>
                                        <p:cTn id="57" dur="500" fill="hold"/>
                                        <p:tgtEl>
                                          <p:spTgt spid="4"/>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hthoek 5">
            <a:extLst>
              <a:ext uri="{FF2B5EF4-FFF2-40B4-BE49-F238E27FC236}">
                <a16:creationId xmlns:a16="http://schemas.microsoft.com/office/drawing/2014/main" id="{669C0383-C256-3345-97C7-F9D5129A16CA}"/>
              </a:ext>
            </a:extLst>
          </p:cNvPr>
          <p:cNvSpPr/>
          <p:nvPr/>
        </p:nvSpPr>
        <p:spPr>
          <a:xfrm>
            <a:off x="1058" y="0"/>
            <a:ext cx="12192000" cy="6858000"/>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 name="Afgeronde rechthoek 3">
            <a:extLst>
              <a:ext uri="{FF2B5EF4-FFF2-40B4-BE49-F238E27FC236}">
                <a16:creationId xmlns:a16="http://schemas.microsoft.com/office/drawing/2014/main" id="{63AF7F6F-C62E-394E-A716-B9887EC43F70}"/>
              </a:ext>
            </a:extLst>
          </p:cNvPr>
          <p:cNvSpPr/>
          <p:nvPr/>
        </p:nvSpPr>
        <p:spPr>
          <a:xfrm>
            <a:off x="7360018" y="548640"/>
            <a:ext cx="4523232" cy="5425748"/>
          </a:xfrm>
          <a:prstGeom prst="roundRect">
            <a:avLst/>
          </a:prstGeom>
          <a:solidFill>
            <a:schemeClr val="tx2">
              <a:lumMod val="25000"/>
              <a:lumOff val="75000"/>
            </a:schemeClr>
          </a:solidFill>
          <a:ln w="762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30" name="Afbeelding 29">
            <a:extLst>
              <a:ext uri="{FF2B5EF4-FFF2-40B4-BE49-F238E27FC236}">
                <a16:creationId xmlns:a16="http://schemas.microsoft.com/office/drawing/2014/main" id="{52AE6FA1-D15E-2346-8232-4D54106897B9}"/>
              </a:ext>
            </a:extLst>
          </p:cNvPr>
          <p:cNvPicPr>
            <a:picLocks noChangeAspect="1"/>
          </p:cNvPicPr>
          <p:nvPr/>
        </p:nvPicPr>
        <p:blipFill>
          <a:blip r:embed="rId2">
            <a:duotone>
              <a:schemeClr val="accent1">
                <a:shade val="45000"/>
                <a:satMod val="135000"/>
              </a:schemeClr>
              <a:prstClr val="white"/>
            </a:duotone>
          </a:blip>
          <a:stretch>
            <a:fillRect/>
          </a:stretch>
        </p:blipFill>
        <p:spPr>
          <a:xfrm>
            <a:off x="8770518" y="4150285"/>
            <a:ext cx="1112593" cy="1668835"/>
          </a:xfrm>
          <a:prstGeom prst="rect">
            <a:avLst/>
          </a:prstGeom>
        </p:spPr>
      </p:pic>
      <p:pic>
        <p:nvPicPr>
          <p:cNvPr id="29" name="Afbeelding 28">
            <a:extLst>
              <a:ext uri="{FF2B5EF4-FFF2-40B4-BE49-F238E27FC236}">
                <a16:creationId xmlns:a16="http://schemas.microsoft.com/office/drawing/2014/main" id="{E2D5ADE2-61FD-1C47-820E-B31C4A30F61E}"/>
              </a:ext>
            </a:extLst>
          </p:cNvPr>
          <p:cNvPicPr>
            <a:picLocks noChangeAspect="1"/>
          </p:cNvPicPr>
          <p:nvPr/>
        </p:nvPicPr>
        <p:blipFill>
          <a:blip r:embed="rId2">
            <a:duotone>
              <a:schemeClr val="accent1">
                <a:shade val="45000"/>
                <a:satMod val="135000"/>
              </a:schemeClr>
              <a:prstClr val="white"/>
            </a:duotone>
          </a:blip>
          <a:stretch>
            <a:fillRect/>
          </a:stretch>
        </p:blipFill>
        <p:spPr>
          <a:xfrm>
            <a:off x="10213137" y="4027843"/>
            <a:ext cx="1112593" cy="1668835"/>
          </a:xfrm>
          <a:prstGeom prst="rect">
            <a:avLst/>
          </a:prstGeom>
        </p:spPr>
      </p:pic>
      <p:pic>
        <p:nvPicPr>
          <p:cNvPr id="28" name="Afbeelding 27">
            <a:extLst>
              <a:ext uri="{FF2B5EF4-FFF2-40B4-BE49-F238E27FC236}">
                <a16:creationId xmlns:a16="http://schemas.microsoft.com/office/drawing/2014/main" id="{66D3043C-5D54-6C47-B905-D1ACD400BE78}"/>
              </a:ext>
            </a:extLst>
          </p:cNvPr>
          <p:cNvPicPr>
            <a:picLocks noChangeAspect="1"/>
          </p:cNvPicPr>
          <p:nvPr/>
        </p:nvPicPr>
        <p:blipFill>
          <a:blip r:embed="rId2">
            <a:duotone>
              <a:schemeClr val="accent1">
                <a:shade val="45000"/>
                <a:satMod val="135000"/>
              </a:schemeClr>
              <a:prstClr val="white"/>
            </a:duotone>
          </a:blip>
          <a:stretch>
            <a:fillRect/>
          </a:stretch>
        </p:blipFill>
        <p:spPr>
          <a:xfrm>
            <a:off x="7571375" y="3355147"/>
            <a:ext cx="1112593" cy="1668835"/>
          </a:xfrm>
          <a:prstGeom prst="rect">
            <a:avLst/>
          </a:prstGeom>
        </p:spPr>
      </p:pic>
      <p:pic>
        <p:nvPicPr>
          <p:cNvPr id="27" name="Afbeelding 26">
            <a:extLst>
              <a:ext uri="{FF2B5EF4-FFF2-40B4-BE49-F238E27FC236}">
                <a16:creationId xmlns:a16="http://schemas.microsoft.com/office/drawing/2014/main" id="{B0BF8FA0-3EE5-8D4E-990C-06305AF460DD}"/>
              </a:ext>
            </a:extLst>
          </p:cNvPr>
          <p:cNvPicPr>
            <a:picLocks noChangeAspect="1"/>
          </p:cNvPicPr>
          <p:nvPr/>
        </p:nvPicPr>
        <p:blipFill>
          <a:blip r:embed="rId2">
            <a:duotone>
              <a:schemeClr val="accent1">
                <a:shade val="45000"/>
                <a:satMod val="135000"/>
              </a:schemeClr>
              <a:prstClr val="white"/>
            </a:duotone>
          </a:blip>
          <a:stretch>
            <a:fillRect/>
          </a:stretch>
        </p:blipFill>
        <p:spPr>
          <a:xfrm>
            <a:off x="10337664" y="2140675"/>
            <a:ext cx="1112593" cy="1668835"/>
          </a:xfrm>
          <a:prstGeom prst="rect">
            <a:avLst/>
          </a:prstGeom>
        </p:spPr>
      </p:pic>
      <p:pic>
        <p:nvPicPr>
          <p:cNvPr id="21" name="Afbeelding 20">
            <a:extLst>
              <a:ext uri="{FF2B5EF4-FFF2-40B4-BE49-F238E27FC236}">
                <a16:creationId xmlns:a16="http://schemas.microsoft.com/office/drawing/2014/main" id="{36C86FDB-441C-B946-A8C6-C65BD8B8FE9D}"/>
              </a:ext>
            </a:extLst>
          </p:cNvPr>
          <p:cNvPicPr>
            <a:picLocks noChangeAspect="1"/>
          </p:cNvPicPr>
          <p:nvPr/>
        </p:nvPicPr>
        <p:blipFill>
          <a:blip r:embed="rId2">
            <a:duotone>
              <a:schemeClr val="accent1">
                <a:shade val="45000"/>
                <a:satMod val="135000"/>
              </a:schemeClr>
              <a:prstClr val="white"/>
            </a:duotone>
          </a:blip>
          <a:stretch>
            <a:fillRect/>
          </a:stretch>
        </p:blipFill>
        <p:spPr>
          <a:xfrm>
            <a:off x="7479068" y="1464272"/>
            <a:ext cx="1112593" cy="1668835"/>
          </a:xfrm>
          <a:prstGeom prst="rect">
            <a:avLst/>
          </a:prstGeom>
        </p:spPr>
      </p:pic>
      <p:pic>
        <p:nvPicPr>
          <p:cNvPr id="7" name="Afbeelding 6" descr="Afbeelding met tekening, voedsel&#10;&#10;Automatisch gegenereerde beschrijving">
            <a:extLst>
              <a:ext uri="{FF2B5EF4-FFF2-40B4-BE49-F238E27FC236}">
                <a16:creationId xmlns:a16="http://schemas.microsoft.com/office/drawing/2014/main" id="{8FA4C2E1-09C1-244B-A161-5B5CF6D2D067}"/>
              </a:ext>
            </a:extLst>
          </p:cNvPr>
          <p:cNvPicPr>
            <a:picLocks noChangeAspect="1"/>
          </p:cNvPicPr>
          <p:nvPr/>
        </p:nvPicPr>
        <p:blipFill>
          <a:blip r:embed="rId3"/>
          <a:stretch>
            <a:fillRect/>
          </a:stretch>
        </p:blipFill>
        <p:spPr>
          <a:xfrm>
            <a:off x="9909312" y="6056789"/>
            <a:ext cx="2202180" cy="751237"/>
          </a:xfrm>
          <a:prstGeom prst="rect">
            <a:avLst/>
          </a:prstGeom>
        </p:spPr>
      </p:pic>
      <p:sp>
        <p:nvSpPr>
          <p:cNvPr id="2" name="Titel 1">
            <a:extLst>
              <a:ext uri="{FF2B5EF4-FFF2-40B4-BE49-F238E27FC236}">
                <a16:creationId xmlns:a16="http://schemas.microsoft.com/office/drawing/2014/main" id="{46CDC30C-D8B1-AF4B-B0C2-42326256D7DD}"/>
              </a:ext>
            </a:extLst>
          </p:cNvPr>
          <p:cNvSpPr>
            <a:spLocks noGrp="1"/>
          </p:cNvSpPr>
          <p:nvPr>
            <p:ph type="title"/>
          </p:nvPr>
        </p:nvSpPr>
        <p:spPr/>
        <p:txBody>
          <a:bodyPr/>
          <a:lstStyle/>
          <a:p>
            <a:r>
              <a:rPr lang="nl-NL" dirty="0"/>
              <a:t>Groepsimmuniteit (2)</a:t>
            </a:r>
          </a:p>
        </p:txBody>
      </p:sp>
      <p:sp>
        <p:nvSpPr>
          <p:cNvPr id="3" name="Tijdelijke aanduiding voor inhoud 2">
            <a:extLst>
              <a:ext uri="{FF2B5EF4-FFF2-40B4-BE49-F238E27FC236}">
                <a16:creationId xmlns:a16="http://schemas.microsoft.com/office/drawing/2014/main" id="{2B757353-65B3-4A46-A50C-43E134908D7D}"/>
              </a:ext>
            </a:extLst>
          </p:cNvPr>
          <p:cNvSpPr>
            <a:spLocks noGrp="1"/>
          </p:cNvSpPr>
          <p:nvPr>
            <p:ph idx="1"/>
          </p:nvPr>
        </p:nvSpPr>
        <p:spPr>
          <a:xfrm>
            <a:off x="1115568" y="2478024"/>
            <a:ext cx="6086906" cy="3694176"/>
          </a:xfrm>
        </p:spPr>
        <p:txBody>
          <a:bodyPr>
            <a:noAutofit/>
          </a:bodyPr>
          <a:lstStyle/>
          <a:p>
            <a:pPr marL="0" indent="0">
              <a:buNone/>
            </a:pPr>
            <a:r>
              <a:rPr lang="nl-NL" sz="2400" dirty="0">
                <a:solidFill>
                  <a:srgbClr val="000000"/>
                </a:solidFill>
              </a:rPr>
              <a:t>Mensen die zelf niet zijn beschermd tegen de ziekte, omdat ze de ziekte niet hebben doorgemaakt of omdat ze niet zijn ingeënt, kunnen door groepsimmuniteit tóch </a:t>
            </a:r>
            <a:r>
              <a:rPr lang="nl-NL" sz="2400" b="1" dirty="0">
                <a:solidFill>
                  <a:srgbClr val="00B050"/>
                </a:solidFill>
              </a:rPr>
              <a:t>beschermd</a:t>
            </a:r>
            <a:r>
              <a:rPr lang="nl-NL" sz="2400" dirty="0">
                <a:solidFill>
                  <a:srgbClr val="000000"/>
                </a:solidFill>
              </a:rPr>
              <a:t> worden. Als genoeg mensen zijn ingeënt, krijgt de ziekte geen kans om zich te verspreiden. De onbeschermde, kwetsbare mensen blijven zo voor de ziekte gespaard.</a:t>
            </a:r>
            <a:endParaRPr lang="nl-NL" sz="2400" dirty="0"/>
          </a:p>
        </p:txBody>
      </p:sp>
      <p:pic>
        <p:nvPicPr>
          <p:cNvPr id="9" name="Afbeelding 8" descr="Afbeelding met voedsel, suiker&#10;&#10;Automatisch gegenereerde beschrijving">
            <a:extLst>
              <a:ext uri="{FF2B5EF4-FFF2-40B4-BE49-F238E27FC236}">
                <a16:creationId xmlns:a16="http://schemas.microsoft.com/office/drawing/2014/main" id="{2A713A91-B3D5-314D-837B-A2E61EA625BE}"/>
              </a:ext>
            </a:extLst>
          </p:cNvPr>
          <p:cNvPicPr>
            <a:picLocks noChangeAspect="1"/>
          </p:cNvPicPr>
          <p:nvPr/>
        </p:nvPicPr>
        <p:blipFill>
          <a:blip r:embed="rId4">
            <a:alphaModFix amt="35000"/>
          </a:blip>
          <a:stretch>
            <a:fillRect/>
          </a:stretch>
        </p:blipFill>
        <p:spPr>
          <a:xfrm>
            <a:off x="11076328" y="195380"/>
            <a:ext cx="904840" cy="897172"/>
          </a:xfrm>
          <a:prstGeom prst="rect">
            <a:avLst/>
          </a:prstGeom>
        </p:spPr>
      </p:pic>
      <p:pic>
        <p:nvPicPr>
          <p:cNvPr id="10" name="Afbeelding 9">
            <a:extLst>
              <a:ext uri="{FF2B5EF4-FFF2-40B4-BE49-F238E27FC236}">
                <a16:creationId xmlns:a16="http://schemas.microsoft.com/office/drawing/2014/main" id="{92D76E6C-E6E1-DD44-8933-20A1CDCE8228}"/>
              </a:ext>
            </a:extLst>
          </p:cNvPr>
          <p:cNvPicPr>
            <a:picLocks noChangeAspect="1"/>
          </p:cNvPicPr>
          <p:nvPr/>
        </p:nvPicPr>
        <p:blipFill>
          <a:blip r:embed="rId2"/>
          <a:stretch>
            <a:fillRect/>
          </a:stretch>
        </p:blipFill>
        <p:spPr>
          <a:xfrm>
            <a:off x="7578967" y="1500849"/>
            <a:ext cx="912797" cy="1635921"/>
          </a:xfrm>
          <a:prstGeom prst="rect">
            <a:avLst/>
          </a:prstGeom>
        </p:spPr>
      </p:pic>
      <p:pic>
        <p:nvPicPr>
          <p:cNvPr id="11" name="Afbeelding 10" descr="Afbeelding met mes&#10;&#10;Automatisch gegenereerde beschrijving">
            <a:extLst>
              <a:ext uri="{FF2B5EF4-FFF2-40B4-BE49-F238E27FC236}">
                <a16:creationId xmlns:a16="http://schemas.microsoft.com/office/drawing/2014/main" id="{10B7628D-847F-FC4C-BDA8-528A0BA220A2}"/>
              </a:ext>
            </a:extLst>
          </p:cNvPr>
          <p:cNvPicPr>
            <a:picLocks noChangeAspect="1"/>
          </p:cNvPicPr>
          <p:nvPr/>
        </p:nvPicPr>
        <p:blipFill>
          <a:blip r:embed="rId5">
            <a:duotone>
              <a:prstClr val="black"/>
              <a:schemeClr val="accent1">
                <a:tint val="45000"/>
                <a:satMod val="400000"/>
              </a:schemeClr>
            </a:duotone>
          </a:blip>
          <a:stretch>
            <a:fillRect/>
          </a:stretch>
        </p:blipFill>
        <p:spPr>
          <a:xfrm>
            <a:off x="8280361" y="1866134"/>
            <a:ext cx="648040" cy="326531"/>
          </a:xfrm>
          <a:prstGeom prst="rect">
            <a:avLst/>
          </a:prstGeom>
        </p:spPr>
      </p:pic>
      <p:grpSp>
        <p:nvGrpSpPr>
          <p:cNvPr id="5" name="Groep 4">
            <a:extLst>
              <a:ext uri="{FF2B5EF4-FFF2-40B4-BE49-F238E27FC236}">
                <a16:creationId xmlns:a16="http://schemas.microsoft.com/office/drawing/2014/main" id="{D7438809-A43E-DF4D-9826-00F35778449D}"/>
              </a:ext>
            </a:extLst>
          </p:cNvPr>
          <p:cNvGrpSpPr/>
          <p:nvPr/>
        </p:nvGrpSpPr>
        <p:grpSpPr>
          <a:xfrm>
            <a:off x="9027819" y="654168"/>
            <a:ext cx="1471793" cy="1668835"/>
            <a:chOff x="9027819" y="727738"/>
            <a:chExt cx="1471793" cy="1668835"/>
          </a:xfrm>
        </p:grpSpPr>
        <p:pic>
          <p:nvPicPr>
            <p:cNvPr id="24" name="Afbeelding 23">
              <a:extLst>
                <a:ext uri="{FF2B5EF4-FFF2-40B4-BE49-F238E27FC236}">
                  <a16:creationId xmlns:a16="http://schemas.microsoft.com/office/drawing/2014/main" id="{36C20F83-04F1-9D48-A29D-18926FD80EF9}"/>
                </a:ext>
              </a:extLst>
            </p:cNvPr>
            <p:cNvPicPr>
              <a:picLocks noChangeAspect="1"/>
            </p:cNvPicPr>
            <p:nvPr/>
          </p:nvPicPr>
          <p:blipFill>
            <a:blip r:embed="rId2">
              <a:duotone>
                <a:schemeClr val="accent1">
                  <a:shade val="45000"/>
                  <a:satMod val="135000"/>
                </a:schemeClr>
                <a:prstClr val="white"/>
              </a:duotone>
            </a:blip>
            <a:stretch>
              <a:fillRect/>
            </a:stretch>
          </p:blipFill>
          <p:spPr>
            <a:xfrm>
              <a:off x="9027819" y="727738"/>
              <a:ext cx="1112593" cy="1668835"/>
            </a:xfrm>
            <a:prstGeom prst="rect">
              <a:avLst/>
            </a:prstGeom>
          </p:spPr>
        </p:pic>
        <p:pic>
          <p:nvPicPr>
            <p:cNvPr id="13" name="Afbeelding 12">
              <a:extLst>
                <a:ext uri="{FF2B5EF4-FFF2-40B4-BE49-F238E27FC236}">
                  <a16:creationId xmlns:a16="http://schemas.microsoft.com/office/drawing/2014/main" id="{081E51F2-AD95-274C-B3BA-14BFB0C2CD42}"/>
                </a:ext>
              </a:extLst>
            </p:cNvPr>
            <p:cNvPicPr>
              <a:picLocks noChangeAspect="1"/>
            </p:cNvPicPr>
            <p:nvPr/>
          </p:nvPicPr>
          <p:blipFill>
            <a:blip r:embed="rId2"/>
            <a:stretch>
              <a:fillRect/>
            </a:stretch>
          </p:blipFill>
          <p:spPr>
            <a:xfrm>
              <a:off x="9150178" y="754682"/>
              <a:ext cx="912797" cy="1635921"/>
            </a:xfrm>
            <a:prstGeom prst="rect">
              <a:avLst/>
            </a:prstGeom>
          </p:spPr>
        </p:pic>
        <p:pic>
          <p:nvPicPr>
            <p:cNvPr id="14" name="Afbeelding 13" descr="Afbeelding met mes&#10;&#10;Automatisch gegenereerde beschrijving">
              <a:extLst>
                <a:ext uri="{FF2B5EF4-FFF2-40B4-BE49-F238E27FC236}">
                  <a16:creationId xmlns:a16="http://schemas.microsoft.com/office/drawing/2014/main" id="{379C6A6B-82A0-8C4B-B82C-ACA2F3C05130}"/>
                </a:ext>
              </a:extLst>
            </p:cNvPr>
            <p:cNvPicPr>
              <a:picLocks noChangeAspect="1"/>
            </p:cNvPicPr>
            <p:nvPr/>
          </p:nvPicPr>
          <p:blipFill>
            <a:blip r:embed="rId5">
              <a:duotone>
                <a:prstClr val="black"/>
                <a:schemeClr val="accent1">
                  <a:tint val="45000"/>
                  <a:satMod val="400000"/>
                </a:schemeClr>
              </a:duotone>
            </a:blip>
            <a:stretch>
              <a:fillRect/>
            </a:stretch>
          </p:blipFill>
          <p:spPr>
            <a:xfrm>
              <a:off x="9851572" y="1119967"/>
              <a:ext cx="648040" cy="326531"/>
            </a:xfrm>
            <a:prstGeom prst="rect">
              <a:avLst/>
            </a:prstGeom>
          </p:spPr>
        </p:pic>
      </p:grpSp>
      <p:pic>
        <p:nvPicPr>
          <p:cNvPr id="16" name="Afbeelding 15">
            <a:extLst>
              <a:ext uri="{FF2B5EF4-FFF2-40B4-BE49-F238E27FC236}">
                <a16:creationId xmlns:a16="http://schemas.microsoft.com/office/drawing/2014/main" id="{A800CF74-99D9-FE42-9100-51080014D935}"/>
              </a:ext>
            </a:extLst>
          </p:cNvPr>
          <p:cNvPicPr>
            <a:picLocks noChangeAspect="1"/>
          </p:cNvPicPr>
          <p:nvPr/>
        </p:nvPicPr>
        <p:blipFill>
          <a:blip r:embed="rId2"/>
          <a:stretch>
            <a:fillRect/>
          </a:stretch>
        </p:blipFill>
        <p:spPr>
          <a:xfrm>
            <a:off x="10448174" y="2175440"/>
            <a:ext cx="912797" cy="1635921"/>
          </a:xfrm>
          <a:prstGeom prst="rect">
            <a:avLst/>
          </a:prstGeom>
        </p:spPr>
      </p:pic>
      <p:pic>
        <p:nvPicPr>
          <p:cNvPr id="17" name="Afbeelding 16" descr="Afbeelding met mes&#10;&#10;Automatisch gegenereerde beschrijving">
            <a:extLst>
              <a:ext uri="{FF2B5EF4-FFF2-40B4-BE49-F238E27FC236}">
                <a16:creationId xmlns:a16="http://schemas.microsoft.com/office/drawing/2014/main" id="{CBA9BD3B-9890-CD44-8FBF-541E4DF2FA41}"/>
              </a:ext>
            </a:extLst>
          </p:cNvPr>
          <p:cNvPicPr>
            <a:picLocks noChangeAspect="1"/>
          </p:cNvPicPr>
          <p:nvPr/>
        </p:nvPicPr>
        <p:blipFill>
          <a:blip r:embed="rId5">
            <a:duotone>
              <a:prstClr val="black"/>
              <a:schemeClr val="accent1">
                <a:tint val="45000"/>
                <a:satMod val="400000"/>
              </a:schemeClr>
            </a:duotone>
          </a:blip>
          <a:stretch>
            <a:fillRect/>
          </a:stretch>
        </p:blipFill>
        <p:spPr>
          <a:xfrm>
            <a:off x="11149568" y="2540725"/>
            <a:ext cx="648040" cy="326531"/>
          </a:xfrm>
          <a:prstGeom prst="rect">
            <a:avLst/>
          </a:prstGeom>
        </p:spPr>
      </p:pic>
      <p:pic>
        <p:nvPicPr>
          <p:cNvPr id="19" name="Afbeelding 18">
            <a:extLst>
              <a:ext uri="{FF2B5EF4-FFF2-40B4-BE49-F238E27FC236}">
                <a16:creationId xmlns:a16="http://schemas.microsoft.com/office/drawing/2014/main" id="{AFF8E128-E925-8F4B-9FA5-FCBE93D9D570}"/>
              </a:ext>
            </a:extLst>
          </p:cNvPr>
          <p:cNvPicPr>
            <a:picLocks noChangeAspect="1"/>
          </p:cNvPicPr>
          <p:nvPr/>
        </p:nvPicPr>
        <p:blipFill>
          <a:blip r:embed="rId2"/>
          <a:stretch>
            <a:fillRect/>
          </a:stretch>
        </p:blipFill>
        <p:spPr>
          <a:xfrm>
            <a:off x="7683265" y="3383797"/>
            <a:ext cx="912797" cy="1635921"/>
          </a:xfrm>
          <a:prstGeom prst="rect">
            <a:avLst/>
          </a:prstGeom>
        </p:spPr>
      </p:pic>
      <p:pic>
        <p:nvPicPr>
          <p:cNvPr id="20" name="Afbeelding 19" descr="Afbeelding met mes&#10;&#10;Automatisch gegenereerde beschrijving">
            <a:extLst>
              <a:ext uri="{FF2B5EF4-FFF2-40B4-BE49-F238E27FC236}">
                <a16:creationId xmlns:a16="http://schemas.microsoft.com/office/drawing/2014/main" id="{05398A1E-E379-104F-8F28-3828DA62230C}"/>
              </a:ext>
            </a:extLst>
          </p:cNvPr>
          <p:cNvPicPr>
            <a:picLocks noChangeAspect="1"/>
          </p:cNvPicPr>
          <p:nvPr/>
        </p:nvPicPr>
        <p:blipFill>
          <a:blip r:embed="rId5">
            <a:duotone>
              <a:prstClr val="black"/>
              <a:schemeClr val="accent1">
                <a:tint val="45000"/>
                <a:satMod val="400000"/>
              </a:schemeClr>
            </a:duotone>
          </a:blip>
          <a:stretch>
            <a:fillRect/>
          </a:stretch>
        </p:blipFill>
        <p:spPr>
          <a:xfrm>
            <a:off x="8384659" y="3749082"/>
            <a:ext cx="648040" cy="326531"/>
          </a:xfrm>
          <a:prstGeom prst="rect">
            <a:avLst/>
          </a:prstGeom>
        </p:spPr>
      </p:pic>
      <p:pic>
        <p:nvPicPr>
          <p:cNvPr id="22" name="Afbeelding 21">
            <a:extLst>
              <a:ext uri="{FF2B5EF4-FFF2-40B4-BE49-F238E27FC236}">
                <a16:creationId xmlns:a16="http://schemas.microsoft.com/office/drawing/2014/main" id="{AC6E06FE-8124-D740-9F3A-1232B3280B85}"/>
              </a:ext>
            </a:extLst>
          </p:cNvPr>
          <p:cNvPicPr>
            <a:picLocks noChangeAspect="1"/>
          </p:cNvPicPr>
          <p:nvPr/>
        </p:nvPicPr>
        <p:blipFill>
          <a:blip r:embed="rId2"/>
          <a:stretch>
            <a:fillRect/>
          </a:stretch>
        </p:blipFill>
        <p:spPr>
          <a:xfrm>
            <a:off x="10310655" y="4060757"/>
            <a:ext cx="912797" cy="1635921"/>
          </a:xfrm>
          <a:prstGeom prst="rect">
            <a:avLst/>
          </a:prstGeom>
        </p:spPr>
      </p:pic>
      <p:pic>
        <p:nvPicPr>
          <p:cNvPr id="23" name="Afbeelding 22" descr="Afbeelding met mes&#10;&#10;Automatisch gegenereerde beschrijving">
            <a:extLst>
              <a:ext uri="{FF2B5EF4-FFF2-40B4-BE49-F238E27FC236}">
                <a16:creationId xmlns:a16="http://schemas.microsoft.com/office/drawing/2014/main" id="{46F4837A-04F9-4945-9961-20A779C513B4}"/>
              </a:ext>
            </a:extLst>
          </p:cNvPr>
          <p:cNvPicPr>
            <a:picLocks noChangeAspect="1"/>
          </p:cNvPicPr>
          <p:nvPr/>
        </p:nvPicPr>
        <p:blipFill>
          <a:blip r:embed="rId5">
            <a:duotone>
              <a:prstClr val="black"/>
              <a:schemeClr val="accent1">
                <a:tint val="45000"/>
                <a:satMod val="400000"/>
              </a:schemeClr>
            </a:duotone>
          </a:blip>
          <a:stretch>
            <a:fillRect/>
          </a:stretch>
        </p:blipFill>
        <p:spPr>
          <a:xfrm>
            <a:off x="11012049" y="4426042"/>
            <a:ext cx="648040" cy="326531"/>
          </a:xfrm>
          <a:prstGeom prst="rect">
            <a:avLst/>
          </a:prstGeom>
        </p:spPr>
      </p:pic>
      <p:pic>
        <p:nvPicPr>
          <p:cNvPr id="25" name="Afbeelding 24">
            <a:extLst>
              <a:ext uri="{FF2B5EF4-FFF2-40B4-BE49-F238E27FC236}">
                <a16:creationId xmlns:a16="http://schemas.microsoft.com/office/drawing/2014/main" id="{77823AC6-9C69-E148-9CEC-FF40100774B2}"/>
              </a:ext>
            </a:extLst>
          </p:cNvPr>
          <p:cNvPicPr>
            <a:picLocks noChangeAspect="1"/>
          </p:cNvPicPr>
          <p:nvPr/>
        </p:nvPicPr>
        <p:blipFill>
          <a:blip r:embed="rId2"/>
          <a:stretch>
            <a:fillRect/>
          </a:stretch>
        </p:blipFill>
        <p:spPr>
          <a:xfrm>
            <a:off x="8882609" y="4183199"/>
            <a:ext cx="912797" cy="1635921"/>
          </a:xfrm>
          <a:prstGeom prst="rect">
            <a:avLst/>
          </a:prstGeom>
        </p:spPr>
      </p:pic>
      <p:pic>
        <p:nvPicPr>
          <p:cNvPr id="26" name="Afbeelding 25" descr="Afbeelding met mes&#10;&#10;Automatisch gegenereerde beschrijving">
            <a:extLst>
              <a:ext uri="{FF2B5EF4-FFF2-40B4-BE49-F238E27FC236}">
                <a16:creationId xmlns:a16="http://schemas.microsoft.com/office/drawing/2014/main" id="{1E6A6D93-5C68-824D-BD6A-266A5980C16C}"/>
              </a:ext>
            </a:extLst>
          </p:cNvPr>
          <p:cNvPicPr>
            <a:picLocks noChangeAspect="1"/>
          </p:cNvPicPr>
          <p:nvPr/>
        </p:nvPicPr>
        <p:blipFill>
          <a:blip r:embed="rId5">
            <a:duotone>
              <a:prstClr val="black"/>
              <a:schemeClr val="accent1">
                <a:tint val="45000"/>
                <a:satMod val="400000"/>
              </a:schemeClr>
            </a:duotone>
          </a:blip>
          <a:stretch>
            <a:fillRect/>
          </a:stretch>
        </p:blipFill>
        <p:spPr>
          <a:xfrm>
            <a:off x="9584003" y="4548484"/>
            <a:ext cx="648040" cy="326531"/>
          </a:xfrm>
          <a:prstGeom prst="rect">
            <a:avLst/>
          </a:prstGeom>
        </p:spPr>
      </p:pic>
      <p:grpSp>
        <p:nvGrpSpPr>
          <p:cNvPr id="32" name="Groep 31">
            <a:extLst>
              <a:ext uri="{FF2B5EF4-FFF2-40B4-BE49-F238E27FC236}">
                <a16:creationId xmlns:a16="http://schemas.microsoft.com/office/drawing/2014/main" id="{DDF672FB-21FF-DE45-AFC0-AFAFBB91703F}"/>
              </a:ext>
            </a:extLst>
          </p:cNvPr>
          <p:cNvGrpSpPr/>
          <p:nvPr/>
        </p:nvGrpSpPr>
        <p:grpSpPr>
          <a:xfrm>
            <a:off x="-2395329" y="4477031"/>
            <a:ext cx="967504" cy="838614"/>
            <a:chOff x="5268586" y="5010909"/>
            <a:chExt cx="967504" cy="838614"/>
          </a:xfrm>
        </p:grpSpPr>
        <p:pic>
          <p:nvPicPr>
            <p:cNvPr id="33" name="Afbeelding 32" descr="Afbeelding met voedsel, suiker&#10;&#10;Automatisch gegenereerde beschrijving">
              <a:extLst>
                <a:ext uri="{FF2B5EF4-FFF2-40B4-BE49-F238E27FC236}">
                  <a16:creationId xmlns:a16="http://schemas.microsoft.com/office/drawing/2014/main" id="{63034CC6-1B84-AC49-87C8-5C128F83A619}"/>
                </a:ext>
              </a:extLst>
            </p:cNvPr>
            <p:cNvPicPr>
              <a:picLocks noChangeAspect="1"/>
            </p:cNvPicPr>
            <p:nvPr/>
          </p:nvPicPr>
          <p:blipFill>
            <a:blip r:embed="rId4">
              <a:alphaModFix/>
            </a:blip>
            <a:stretch>
              <a:fillRect/>
            </a:stretch>
          </p:blipFill>
          <p:spPr>
            <a:xfrm flipH="1">
              <a:off x="5268586" y="5185316"/>
              <a:ext cx="351796" cy="348815"/>
            </a:xfrm>
            <a:prstGeom prst="rect">
              <a:avLst/>
            </a:prstGeom>
          </p:spPr>
        </p:pic>
        <p:pic>
          <p:nvPicPr>
            <p:cNvPr id="34" name="Afbeelding 33" descr="Afbeelding met voedsel, suiker&#10;&#10;Automatisch gegenereerde beschrijving">
              <a:extLst>
                <a:ext uri="{FF2B5EF4-FFF2-40B4-BE49-F238E27FC236}">
                  <a16:creationId xmlns:a16="http://schemas.microsoft.com/office/drawing/2014/main" id="{1A47EEC5-CEB0-EF48-91F9-1FAA7C92BEE3}"/>
                </a:ext>
              </a:extLst>
            </p:cNvPr>
            <p:cNvPicPr>
              <a:picLocks noChangeAspect="1"/>
            </p:cNvPicPr>
            <p:nvPr/>
          </p:nvPicPr>
          <p:blipFill>
            <a:blip r:embed="rId4">
              <a:alphaModFix/>
            </a:blip>
            <a:stretch>
              <a:fillRect/>
            </a:stretch>
          </p:blipFill>
          <p:spPr>
            <a:xfrm flipH="1">
              <a:off x="5505134" y="5500708"/>
              <a:ext cx="351796" cy="348815"/>
            </a:xfrm>
            <a:prstGeom prst="rect">
              <a:avLst/>
            </a:prstGeom>
          </p:spPr>
        </p:pic>
        <p:pic>
          <p:nvPicPr>
            <p:cNvPr id="35" name="Afbeelding 34" descr="Afbeelding met voedsel, suiker&#10;&#10;Automatisch gegenereerde beschrijving">
              <a:extLst>
                <a:ext uri="{FF2B5EF4-FFF2-40B4-BE49-F238E27FC236}">
                  <a16:creationId xmlns:a16="http://schemas.microsoft.com/office/drawing/2014/main" id="{87BD045B-7C54-2142-B692-07AD8B2C04B3}"/>
                </a:ext>
              </a:extLst>
            </p:cNvPr>
            <p:cNvPicPr>
              <a:picLocks noChangeAspect="1"/>
            </p:cNvPicPr>
            <p:nvPr/>
          </p:nvPicPr>
          <p:blipFill>
            <a:blip r:embed="rId4">
              <a:alphaModFix/>
            </a:blip>
            <a:stretch>
              <a:fillRect/>
            </a:stretch>
          </p:blipFill>
          <p:spPr>
            <a:xfrm flipH="1">
              <a:off x="5647746" y="5010909"/>
              <a:ext cx="351796" cy="348815"/>
            </a:xfrm>
            <a:prstGeom prst="rect">
              <a:avLst/>
            </a:prstGeom>
          </p:spPr>
        </p:pic>
        <p:pic>
          <p:nvPicPr>
            <p:cNvPr id="36" name="Afbeelding 35" descr="Afbeelding met voedsel, suiker&#10;&#10;Automatisch gegenereerde beschrijving">
              <a:extLst>
                <a:ext uri="{FF2B5EF4-FFF2-40B4-BE49-F238E27FC236}">
                  <a16:creationId xmlns:a16="http://schemas.microsoft.com/office/drawing/2014/main" id="{161E6B16-D188-2848-A70F-81CD6FDC0AC9}"/>
                </a:ext>
              </a:extLst>
            </p:cNvPr>
            <p:cNvPicPr>
              <a:picLocks noChangeAspect="1"/>
            </p:cNvPicPr>
            <p:nvPr/>
          </p:nvPicPr>
          <p:blipFill>
            <a:blip r:embed="rId4">
              <a:alphaModFix/>
            </a:blip>
            <a:stretch>
              <a:fillRect/>
            </a:stretch>
          </p:blipFill>
          <p:spPr>
            <a:xfrm flipH="1">
              <a:off x="5884294" y="5326301"/>
              <a:ext cx="351796" cy="348815"/>
            </a:xfrm>
            <a:prstGeom prst="rect">
              <a:avLst/>
            </a:prstGeom>
          </p:spPr>
        </p:pic>
      </p:grpSp>
      <p:pic>
        <p:nvPicPr>
          <p:cNvPr id="38" name="Afbeelding 37">
            <a:extLst>
              <a:ext uri="{FF2B5EF4-FFF2-40B4-BE49-F238E27FC236}">
                <a16:creationId xmlns:a16="http://schemas.microsoft.com/office/drawing/2014/main" id="{B2551E79-67FB-9E40-AE3E-CD0FDC7B33CC}"/>
              </a:ext>
            </a:extLst>
          </p:cNvPr>
          <p:cNvPicPr>
            <a:picLocks noChangeAspect="1"/>
          </p:cNvPicPr>
          <p:nvPr/>
        </p:nvPicPr>
        <p:blipFill>
          <a:blip r:embed="rId2"/>
          <a:stretch>
            <a:fillRect/>
          </a:stretch>
        </p:blipFill>
        <p:spPr>
          <a:xfrm>
            <a:off x="9309293" y="2424836"/>
            <a:ext cx="912797" cy="1635921"/>
          </a:xfrm>
          <a:prstGeom prst="rect">
            <a:avLst/>
          </a:prstGeom>
        </p:spPr>
      </p:pic>
      <p:sp>
        <p:nvSpPr>
          <p:cNvPr id="37" name="Tekstvak 36">
            <a:extLst>
              <a:ext uri="{FF2B5EF4-FFF2-40B4-BE49-F238E27FC236}">
                <a16:creationId xmlns:a16="http://schemas.microsoft.com/office/drawing/2014/main" id="{DF770B2B-1730-904A-831F-705FD9553AA4}"/>
              </a:ext>
            </a:extLst>
          </p:cNvPr>
          <p:cNvSpPr txBox="1"/>
          <p:nvPr/>
        </p:nvSpPr>
        <p:spPr>
          <a:xfrm>
            <a:off x="8648819" y="3183468"/>
            <a:ext cx="982064" cy="461665"/>
          </a:xfrm>
          <a:prstGeom prst="rect">
            <a:avLst/>
          </a:prstGeom>
          <a:noFill/>
        </p:spPr>
        <p:txBody>
          <a:bodyPr wrap="none" rtlCol="0">
            <a:spAutoFit/>
          </a:bodyPr>
          <a:lstStyle/>
          <a:p>
            <a:pPr algn="ctr"/>
            <a:r>
              <a:rPr lang="nl-NL" sz="1200" b="1" dirty="0"/>
              <a:t>Kwetsbare</a:t>
            </a:r>
          </a:p>
          <a:p>
            <a:pPr algn="ctr"/>
            <a:r>
              <a:rPr lang="nl-NL" sz="1200" b="1" dirty="0"/>
              <a:t>persoon</a:t>
            </a:r>
          </a:p>
        </p:txBody>
      </p:sp>
    </p:spTree>
    <p:extLst>
      <p:ext uri="{BB962C8B-B14F-4D97-AF65-F5344CB8AC3E}">
        <p14:creationId xmlns:p14="http://schemas.microsoft.com/office/powerpoint/2010/main" val="15916848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0" presetClass="path" presetSubtype="0" repeatCount="3000" accel="50000" decel="50000" fill="hold" nodeType="afterEffect">
                                  <p:stCondLst>
                                    <p:cond delay="1000"/>
                                  </p:stCondLst>
                                  <p:childTnLst>
                                    <p:animMotion origin="layout" path="M 0.04075 -0.01875 C 0.35078 -0.06829 0.66081 -0.11759 0.7388 -0.24815 C 0.8168 -0.37894 0.55521 -0.6956 0.50872 -0.80255 C 0.46224 -0.90995 0.46094 -0.9007 0.45976 -0.89144 " pathEditMode="relative" ptsTypes="AAAA">
                                      <p:cBhvr>
                                        <p:cTn id="6" dur="3000" fill="hold"/>
                                        <p:tgtEl>
                                          <p:spTgt spid="32"/>
                                        </p:tgtEl>
                                        <p:attrNameLst>
                                          <p:attrName>ppt_x</p:attrName>
                                          <p:attrName>ppt_y</p:attrName>
                                        </p:attrNameLst>
                                      </p:cBhvr>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hthoek 5">
            <a:extLst>
              <a:ext uri="{FF2B5EF4-FFF2-40B4-BE49-F238E27FC236}">
                <a16:creationId xmlns:a16="http://schemas.microsoft.com/office/drawing/2014/main" id="{669C0383-C256-3345-97C7-F9D5129A16CA}"/>
              </a:ext>
            </a:extLst>
          </p:cNvPr>
          <p:cNvSpPr/>
          <p:nvPr/>
        </p:nvSpPr>
        <p:spPr>
          <a:xfrm>
            <a:off x="0" y="3181"/>
            <a:ext cx="12192000" cy="6858000"/>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7" name="Afbeelding 6" descr="Afbeelding met tekening, voedsel&#10;&#10;Automatisch gegenereerde beschrijving">
            <a:extLst>
              <a:ext uri="{FF2B5EF4-FFF2-40B4-BE49-F238E27FC236}">
                <a16:creationId xmlns:a16="http://schemas.microsoft.com/office/drawing/2014/main" id="{8FA4C2E1-09C1-244B-A161-5B5CF6D2D067}"/>
              </a:ext>
            </a:extLst>
          </p:cNvPr>
          <p:cNvPicPr>
            <a:picLocks noChangeAspect="1"/>
          </p:cNvPicPr>
          <p:nvPr/>
        </p:nvPicPr>
        <p:blipFill>
          <a:blip r:embed="rId2"/>
          <a:stretch>
            <a:fillRect/>
          </a:stretch>
        </p:blipFill>
        <p:spPr>
          <a:xfrm>
            <a:off x="9909312" y="6056789"/>
            <a:ext cx="2202180" cy="751237"/>
          </a:xfrm>
          <a:prstGeom prst="rect">
            <a:avLst/>
          </a:prstGeom>
        </p:spPr>
      </p:pic>
      <p:pic>
        <p:nvPicPr>
          <p:cNvPr id="9" name="Afbeelding 8" descr="Afbeelding met voedsel, suiker&#10;&#10;Automatisch gegenereerde beschrijving">
            <a:extLst>
              <a:ext uri="{FF2B5EF4-FFF2-40B4-BE49-F238E27FC236}">
                <a16:creationId xmlns:a16="http://schemas.microsoft.com/office/drawing/2014/main" id="{2A713A91-B3D5-314D-837B-A2E61EA625BE}"/>
              </a:ext>
            </a:extLst>
          </p:cNvPr>
          <p:cNvPicPr>
            <a:picLocks noChangeAspect="1"/>
          </p:cNvPicPr>
          <p:nvPr/>
        </p:nvPicPr>
        <p:blipFill>
          <a:blip r:embed="rId3">
            <a:alphaModFix amt="35000"/>
          </a:blip>
          <a:stretch>
            <a:fillRect/>
          </a:stretch>
        </p:blipFill>
        <p:spPr>
          <a:xfrm>
            <a:off x="11076328" y="195380"/>
            <a:ext cx="904840" cy="897172"/>
          </a:xfrm>
          <a:prstGeom prst="rect">
            <a:avLst/>
          </a:prstGeom>
        </p:spPr>
      </p:pic>
      <p:sp>
        <p:nvSpPr>
          <p:cNvPr id="31" name="Titel 1">
            <a:extLst>
              <a:ext uri="{FF2B5EF4-FFF2-40B4-BE49-F238E27FC236}">
                <a16:creationId xmlns:a16="http://schemas.microsoft.com/office/drawing/2014/main" id="{D1ECE550-F77C-5343-A69B-50078A38315A}"/>
              </a:ext>
            </a:extLst>
          </p:cNvPr>
          <p:cNvSpPr>
            <a:spLocks noGrp="1"/>
          </p:cNvSpPr>
          <p:nvPr>
            <p:ph type="title"/>
          </p:nvPr>
        </p:nvSpPr>
        <p:spPr>
          <a:xfrm>
            <a:off x="1115568" y="548640"/>
            <a:ext cx="10168128" cy="1179576"/>
          </a:xfrm>
        </p:spPr>
        <p:txBody>
          <a:bodyPr/>
          <a:lstStyle/>
          <a:p>
            <a:r>
              <a:rPr lang="nl-NL" dirty="0"/>
              <a:t>Geen groepsimmuniteit</a:t>
            </a:r>
          </a:p>
        </p:txBody>
      </p:sp>
      <p:sp>
        <p:nvSpPr>
          <p:cNvPr id="32" name="Tijdelijke aanduiding voor inhoud 2">
            <a:extLst>
              <a:ext uri="{FF2B5EF4-FFF2-40B4-BE49-F238E27FC236}">
                <a16:creationId xmlns:a16="http://schemas.microsoft.com/office/drawing/2014/main" id="{799006B8-8CAB-3A43-9303-46CB9A376AD9}"/>
              </a:ext>
            </a:extLst>
          </p:cNvPr>
          <p:cNvSpPr>
            <a:spLocks noGrp="1"/>
          </p:cNvSpPr>
          <p:nvPr>
            <p:ph idx="1"/>
          </p:nvPr>
        </p:nvSpPr>
        <p:spPr>
          <a:xfrm>
            <a:off x="1115568" y="2478024"/>
            <a:ext cx="5766495" cy="3970902"/>
          </a:xfrm>
        </p:spPr>
        <p:txBody>
          <a:bodyPr>
            <a:normAutofit/>
          </a:bodyPr>
          <a:lstStyle/>
          <a:p>
            <a:pPr marL="0" indent="0">
              <a:buNone/>
            </a:pPr>
            <a:r>
              <a:rPr lang="nl-NL" sz="2400" dirty="0">
                <a:solidFill>
                  <a:srgbClr val="000000"/>
                </a:solidFill>
              </a:rPr>
              <a:t>Als niet genoeg mensen zijn ingeënt of de ziekte niet hebben doorgemaakt, is er géén groepsimmuniteit. Dan kunnen onbeschermde, kwetsbare mensen wél </a:t>
            </a:r>
            <a:r>
              <a:rPr lang="nl-NL" sz="2400" b="1" dirty="0">
                <a:solidFill>
                  <a:schemeClr val="accent6"/>
                </a:solidFill>
              </a:rPr>
              <a:t>ziek </a:t>
            </a:r>
            <a:r>
              <a:rPr lang="nl-NL" sz="2400" dirty="0">
                <a:solidFill>
                  <a:srgbClr val="000000"/>
                </a:solidFill>
              </a:rPr>
              <a:t>worden.</a:t>
            </a:r>
          </a:p>
        </p:txBody>
      </p:sp>
      <p:pic>
        <p:nvPicPr>
          <p:cNvPr id="10" name="Afbeelding 9">
            <a:extLst>
              <a:ext uri="{FF2B5EF4-FFF2-40B4-BE49-F238E27FC236}">
                <a16:creationId xmlns:a16="http://schemas.microsoft.com/office/drawing/2014/main" id="{92D76E6C-E6E1-DD44-8933-20A1CDCE8228}"/>
              </a:ext>
            </a:extLst>
          </p:cNvPr>
          <p:cNvPicPr>
            <a:picLocks noChangeAspect="1"/>
          </p:cNvPicPr>
          <p:nvPr/>
        </p:nvPicPr>
        <p:blipFill>
          <a:blip r:embed="rId4"/>
          <a:stretch>
            <a:fillRect/>
          </a:stretch>
        </p:blipFill>
        <p:spPr>
          <a:xfrm>
            <a:off x="7652075" y="1439108"/>
            <a:ext cx="912797" cy="1635921"/>
          </a:xfrm>
          <a:prstGeom prst="rect">
            <a:avLst/>
          </a:prstGeom>
        </p:spPr>
      </p:pic>
      <p:pic>
        <p:nvPicPr>
          <p:cNvPr id="19" name="Afbeelding 18">
            <a:extLst>
              <a:ext uri="{FF2B5EF4-FFF2-40B4-BE49-F238E27FC236}">
                <a16:creationId xmlns:a16="http://schemas.microsoft.com/office/drawing/2014/main" id="{AFF8E128-E925-8F4B-9FA5-FCBE93D9D570}"/>
              </a:ext>
            </a:extLst>
          </p:cNvPr>
          <p:cNvPicPr>
            <a:picLocks noChangeAspect="1"/>
          </p:cNvPicPr>
          <p:nvPr/>
        </p:nvPicPr>
        <p:blipFill>
          <a:blip r:embed="rId4"/>
          <a:stretch>
            <a:fillRect/>
          </a:stretch>
        </p:blipFill>
        <p:spPr>
          <a:xfrm>
            <a:off x="7652075" y="3384772"/>
            <a:ext cx="912797" cy="1635921"/>
          </a:xfrm>
          <a:prstGeom prst="rect">
            <a:avLst/>
          </a:prstGeom>
        </p:spPr>
      </p:pic>
      <p:pic>
        <p:nvPicPr>
          <p:cNvPr id="35" name="Afbeelding 34">
            <a:extLst>
              <a:ext uri="{FF2B5EF4-FFF2-40B4-BE49-F238E27FC236}">
                <a16:creationId xmlns:a16="http://schemas.microsoft.com/office/drawing/2014/main" id="{D9BEB025-8B66-A54C-9B5C-6A78E50B8933}"/>
              </a:ext>
            </a:extLst>
          </p:cNvPr>
          <p:cNvPicPr>
            <a:picLocks noChangeAspect="1"/>
          </p:cNvPicPr>
          <p:nvPr/>
        </p:nvPicPr>
        <p:blipFill>
          <a:blip r:embed="rId4">
            <a:duotone>
              <a:schemeClr val="accent6">
                <a:shade val="45000"/>
                <a:satMod val="135000"/>
              </a:schemeClr>
              <a:prstClr val="white"/>
            </a:duotone>
          </a:blip>
          <a:stretch>
            <a:fillRect/>
          </a:stretch>
        </p:blipFill>
        <p:spPr>
          <a:xfrm>
            <a:off x="7652075" y="1438133"/>
            <a:ext cx="912797" cy="1635921"/>
          </a:xfrm>
          <a:prstGeom prst="rect">
            <a:avLst/>
          </a:prstGeom>
        </p:spPr>
      </p:pic>
      <p:pic>
        <p:nvPicPr>
          <p:cNvPr id="37" name="Afbeelding 36">
            <a:extLst>
              <a:ext uri="{FF2B5EF4-FFF2-40B4-BE49-F238E27FC236}">
                <a16:creationId xmlns:a16="http://schemas.microsoft.com/office/drawing/2014/main" id="{D369F49C-36DD-D147-BB53-A12226D2BC23}"/>
              </a:ext>
            </a:extLst>
          </p:cNvPr>
          <p:cNvPicPr>
            <a:picLocks noChangeAspect="1"/>
          </p:cNvPicPr>
          <p:nvPr/>
        </p:nvPicPr>
        <p:blipFill>
          <a:blip r:embed="rId4">
            <a:duotone>
              <a:schemeClr val="accent6">
                <a:shade val="45000"/>
                <a:satMod val="135000"/>
              </a:schemeClr>
              <a:prstClr val="white"/>
            </a:duotone>
          </a:blip>
          <a:stretch>
            <a:fillRect/>
          </a:stretch>
        </p:blipFill>
        <p:spPr>
          <a:xfrm>
            <a:off x="7652075" y="3383797"/>
            <a:ext cx="912797" cy="1635921"/>
          </a:xfrm>
          <a:prstGeom prst="rect">
            <a:avLst/>
          </a:prstGeom>
        </p:spPr>
      </p:pic>
      <p:grpSp>
        <p:nvGrpSpPr>
          <p:cNvPr id="40" name="Groep 39">
            <a:extLst>
              <a:ext uri="{FF2B5EF4-FFF2-40B4-BE49-F238E27FC236}">
                <a16:creationId xmlns:a16="http://schemas.microsoft.com/office/drawing/2014/main" id="{2E237C7C-403D-3340-9680-24DD038835CF}"/>
              </a:ext>
            </a:extLst>
          </p:cNvPr>
          <p:cNvGrpSpPr/>
          <p:nvPr/>
        </p:nvGrpSpPr>
        <p:grpSpPr>
          <a:xfrm>
            <a:off x="-1860856" y="3758183"/>
            <a:ext cx="967504" cy="838614"/>
            <a:chOff x="5268586" y="5010909"/>
            <a:chExt cx="967504" cy="838614"/>
          </a:xfrm>
        </p:grpSpPr>
        <p:pic>
          <p:nvPicPr>
            <p:cNvPr id="41" name="Afbeelding 40" descr="Afbeelding met voedsel, suiker&#10;&#10;Automatisch gegenereerde beschrijving">
              <a:extLst>
                <a:ext uri="{FF2B5EF4-FFF2-40B4-BE49-F238E27FC236}">
                  <a16:creationId xmlns:a16="http://schemas.microsoft.com/office/drawing/2014/main" id="{8B4D2D1F-D5B6-3C45-B454-7763078407B1}"/>
                </a:ext>
              </a:extLst>
            </p:cNvPr>
            <p:cNvPicPr>
              <a:picLocks noChangeAspect="1"/>
            </p:cNvPicPr>
            <p:nvPr/>
          </p:nvPicPr>
          <p:blipFill>
            <a:blip r:embed="rId3">
              <a:alphaModFix/>
            </a:blip>
            <a:stretch>
              <a:fillRect/>
            </a:stretch>
          </p:blipFill>
          <p:spPr>
            <a:xfrm flipH="1">
              <a:off x="5268586" y="5185316"/>
              <a:ext cx="351796" cy="348815"/>
            </a:xfrm>
            <a:prstGeom prst="rect">
              <a:avLst/>
            </a:prstGeom>
          </p:spPr>
        </p:pic>
        <p:pic>
          <p:nvPicPr>
            <p:cNvPr id="42" name="Afbeelding 41" descr="Afbeelding met voedsel, suiker&#10;&#10;Automatisch gegenereerde beschrijving">
              <a:extLst>
                <a:ext uri="{FF2B5EF4-FFF2-40B4-BE49-F238E27FC236}">
                  <a16:creationId xmlns:a16="http://schemas.microsoft.com/office/drawing/2014/main" id="{960F3D84-2D2C-5646-B004-683C70E49C05}"/>
                </a:ext>
              </a:extLst>
            </p:cNvPr>
            <p:cNvPicPr>
              <a:picLocks noChangeAspect="1"/>
            </p:cNvPicPr>
            <p:nvPr/>
          </p:nvPicPr>
          <p:blipFill>
            <a:blip r:embed="rId3">
              <a:alphaModFix/>
            </a:blip>
            <a:stretch>
              <a:fillRect/>
            </a:stretch>
          </p:blipFill>
          <p:spPr>
            <a:xfrm flipH="1">
              <a:off x="5505134" y="5500708"/>
              <a:ext cx="351796" cy="348815"/>
            </a:xfrm>
            <a:prstGeom prst="rect">
              <a:avLst/>
            </a:prstGeom>
          </p:spPr>
        </p:pic>
        <p:pic>
          <p:nvPicPr>
            <p:cNvPr id="43" name="Afbeelding 42" descr="Afbeelding met voedsel, suiker&#10;&#10;Automatisch gegenereerde beschrijving">
              <a:extLst>
                <a:ext uri="{FF2B5EF4-FFF2-40B4-BE49-F238E27FC236}">
                  <a16:creationId xmlns:a16="http://schemas.microsoft.com/office/drawing/2014/main" id="{AE4BD7C4-B1AC-8B4E-BBFF-13E8A38B566C}"/>
                </a:ext>
              </a:extLst>
            </p:cNvPr>
            <p:cNvPicPr>
              <a:picLocks noChangeAspect="1"/>
            </p:cNvPicPr>
            <p:nvPr/>
          </p:nvPicPr>
          <p:blipFill>
            <a:blip r:embed="rId3">
              <a:alphaModFix/>
            </a:blip>
            <a:stretch>
              <a:fillRect/>
            </a:stretch>
          </p:blipFill>
          <p:spPr>
            <a:xfrm flipH="1">
              <a:off x="5647746" y="5010909"/>
              <a:ext cx="351796" cy="348815"/>
            </a:xfrm>
            <a:prstGeom prst="rect">
              <a:avLst/>
            </a:prstGeom>
          </p:spPr>
        </p:pic>
        <p:pic>
          <p:nvPicPr>
            <p:cNvPr id="44" name="Afbeelding 43" descr="Afbeelding met voedsel, suiker&#10;&#10;Automatisch gegenereerde beschrijving">
              <a:extLst>
                <a:ext uri="{FF2B5EF4-FFF2-40B4-BE49-F238E27FC236}">
                  <a16:creationId xmlns:a16="http://schemas.microsoft.com/office/drawing/2014/main" id="{F7AFCAEF-2036-E34B-B75D-EB7A976C76A4}"/>
                </a:ext>
              </a:extLst>
            </p:cNvPr>
            <p:cNvPicPr>
              <a:picLocks noChangeAspect="1"/>
            </p:cNvPicPr>
            <p:nvPr/>
          </p:nvPicPr>
          <p:blipFill>
            <a:blip r:embed="rId3">
              <a:alphaModFix/>
            </a:blip>
            <a:stretch>
              <a:fillRect/>
            </a:stretch>
          </p:blipFill>
          <p:spPr>
            <a:xfrm flipH="1">
              <a:off x="5884294" y="5326301"/>
              <a:ext cx="351796" cy="348815"/>
            </a:xfrm>
            <a:prstGeom prst="rect">
              <a:avLst/>
            </a:prstGeom>
          </p:spPr>
        </p:pic>
      </p:grpSp>
      <p:grpSp>
        <p:nvGrpSpPr>
          <p:cNvPr id="3" name="Groep 2">
            <a:extLst>
              <a:ext uri="{FF2B5EF4-FFF2-40B4-BE49-F238E27FC236}">
                <a16:creationId xmlns:a16="http://schemas.microsoft.com/office/drawing/2014/main" id="{AFBC84D3-7F89-9F40-A1B6-CDFD53C401EF}"/>
              </a:ext>
            </a:extLst>
          </p:cNvPr>
          <p:cNvGrpSpPr/>
          <p:nvPr/>
        </p:nvGrpSpPr>
        <p:grpSpPr>
          <a:xfrm>
            <a:off x="9112141" y="440288"/>
            <a:ext cx="1459944" cy="1670686"/>
            <a:chOff x="8977856" y="653979"/>
            <a:chExt cx="1459944" cy="1670686"/>
          </a:xfrm>
        </p:grpSpPr>
        <p:pic>
          <p:nvPicPr>
            <p:cNvPr id="45" name="Afbeelding 44">
              <a:extLst>
                <a:ext uri="{FF2B5EF4-FFF2-40B4-BE49-F238E27FC236}">
                  <a16:creationId xmlns:a16="http://schemas.microsoft.com/office/drawing/2014/main" id="{85DA3AA1-8A3B-E745-A988-2998B50915C6}"/>
                </a:ext>
              </a:extLst>
            </p:cNvPr>
            <p:cNvPicPr>
              <a:picLocks noChangeAspect="1"/>
            </p:cNvPicPr>
            <p:nvPr/>
          </p:nvPicPr>
          <p:blipFill>
            <a:blip r:embed="rId4">
              <a:duotone>
                <a:schemeClr val="accent1">
                  <a:shade val="45000"/>
                  <a:satMod val="135000"/>
                </a:schemeClr>
                <a:prstClr val="white"/>
              </a:duotone>
            </a:blip>
            <a:stretch>
              <a:fillRect/>
            </a:stretch>
          </p:blipFill>
          <p:spPr>
            <a:xfrm>
              <a:off x="8977856" y="653979"/>
              <a:ext cx="1112593" cy="1668835"/>
            </a:xfrm>
            <a:prstGeom prst="rect">
              <a:avLst/>
            </a:prstGeom>
          </p:spPr>
        </p:pic>
        <p:pic>
          <p:nvPicPr>
            <p:cNvPr id="46" name="Afbeelding 45">
              <a:extLst>
                <a:ext uri="{FF2B5EF4-FFF2-40B4-BE49-F238E27FC236}">
                  <a16:creationId xmlns:a16="http://schemas.microsoft.com/office/drawing/2014/main" id="{EAA9D158-9211-5242-988D-A36CE489A114}"/>
                </a:ext>
              </a:extLst>
            </p:cNvPr>
            <p:cNvPicPr>
              <a:picLocks noChangeAspect="1"/>
            </p:cNvPicPr>
            <p:nvPr/>
          </p:nvPicPr>
          <p:blipFill>
            <a:blip r:embed="rId4"/>
            <a:stretch>
              <a:fillRect/>
            </a:stretch>
          </p:blipFill>
          <p:spPr>
            <a:xfrm>
              <a:off x="9088366" y="688744"/>
              <a:ext cx="912797" cy="1635921"/>
            </a:xfrm>
            <a:prstGeom prst="rect">
              <a:avLst/>
            </a:prstGeom>
          </p:spPr>
        </p:pic>
        <p:pic>
          <p:nvPicPr>
            <p:cNvPr id="47" name="Afbeelding 46" descr="Afbeelding met mes&#10;&#10;Automatisch gegenereerde beschrijving">
              <a:extLst>
                <a:ext uri="{FF2B5EF4-FFF2-40B4-BE49-F238E27FC236}">
                  <a16:creationId xmlns:a16="http://schemas.microsoft.com/office/drawing/2014/main" id="{80C75D30-D596-BD41-85BF-8AF9C3F10A7C}"/>
                </a:ext>
              </a:extLst>
            </p:cNvPr>
            <p:cNvPicPr>
              <a:picLocks noChangeAspect="1"/>
            </p:cNvPicPr>
            <p:nvPr/>
          </p:nvPicPr>
          <p:blipFill>
            <a:blip r:embed="rId5">
              <a:duotone>
                <a:prstClr val="black"/>
                <a:schemeClr val="accent1">
                  <a:tint val="45000"/>
                  <a:satMod val="400000"/>
                </a:schemeClr>
              </a:duotone>
            </a:blip>
            <a:stretch>
              <a:fillRect/>
            </a:stretch>
          </p:blipFill>
          <p:spPr>
            <a:xfrm>
              <a:off x="9789760" y="1062773"/>
              <a:ext cx="648040" cy="326531"/>
            </a:xfrm>
            <a:prstGeom prst="rect">
              <a:avLst/>
            </a:prstGeom>
          </p:spPr>
        </p:pic>
      </p:grpSp>
      <p:pic>
        <p:nvPicPr>
          <p:cNvPr id="48" name="Afbeelding 47">
            <a:extLst>
              <a:ext uri="{FF2B5EF4-FFF2-40B4-BE49-F238E27FC236}">
                <a16:creationId xmlns:a16="http://schemas.microsoft.com/office/drawing/2014/main" id="{97841D79-2D14-9A48-8BF1-10428A20E083}"/>
              </a:ext>
            </a:extLst>
          </p:cNvPr>
          <p:cNvPicPr>
            <a:picLocks noChangeAspect="1"/>
          </p:cNvPicPr>
          <p:nvPr/>
        </p:nvPicPr>
        <p:blipFill>
          <a:blip r:embed="rId4">
            <a:duotone>
              <a:schemeClr val="accent1">
                <a:shade val="45000"/>
                <a:satMod val="135000"/>
              </a:schemeClr>
              <a:prstClr val="white"/>
            </a:duotone>
          </a:blip>
          <a:stretch>
            <a:fillRect/>
          </a:stretch>
        </p:blipFill>
        <p:spPr>
          <a:xfrm>
            <a:off x="8994855" y="4240495"/>
            <a:ext cx="1112593" cy="1668835"/>
          </a:xfrm>
          <a:prstGeom prst="rect">
            <a:avLst/>
          </a:prstGeom>
        </p:spPr>
      </p:pic>
      <p:pic>
        <p:nvPicPr>
          <p:cNvPr id="49" name="Afbeelding 48">
            <a:extLst>
              <a:ext uri="{FF2B5EF4-FFF2-40B4-BE49-F238E27FC236}">
                <a16:creationId xmlns:a16="http://schemas.microsoft.com/office/drawing/2014/main" id="{54B6C866-B9D7-0B49-BFC9-B0ACC184C9F5}"/>
              </a:ext>
            </a:extLst>
          </p:cNvPr>
          <p:cNvPicPr>
            <a:picLocks noChangeAspect="1"/>
          </p:cNvPicPr>
          <p:nvPr/>
        </p:nvPicPr>
        <p:blipFill>
          <a:blip r:embed="rId4"/>
          <a:stretch>
            <a:fillRect/>
          </a:stretch>
        </p:blipFill>
        <p:spPr>
          <a:xfrm>
            <a:off x="9105365" y="4275260"/>
            <a:ext cx="912797" cy="1635921"/>
          </a:xfrm>
          <a:prstGeom prst="rect">
            <a:avLst/>
          </a:prstGeom>
        </p:spPr>
      </p:pic>
      <p:pic>
        <p:nvPicPr>
          <p:cNvPr id="50" name="Afbeelding 49" descr="Afbeelding met mes&#10;&#10;Automatisch gegenereerde beschrijving">
            <a:extLst>
              <a:ext uri="{FF2B5EF4-FFF2-40B4-BE49-F238E27FC236}">
                <a16:creationId xmlns:a16="http://schemas.microsoft.com/office/drawing/2014/main" id="{AAEEB859-01AE-0042-A13F-7FF347A2C549}"/>
              </a:ext>
            </a:extLst>
          </p:cNvPr>
          <p:cNvPicPr>
            <a:picLocks noChangeAspect="1"/>
          </p:cNvPicPr>
          <p:nvPr/>
        </p:nvPicPr>
        <p:blipFill>
          <a:blip r:embed="rId5">
            <a:duotone>
              <a:prstClr val="black"/>
              <a:schemeClr val="accent1">
                <a:tint val="45000"/>
                <a:satMod val="400000"/>
              </a:schemeClr>
            </a:duotone>
          </a:blip>
          <a:stretch>
            <a:fillRect/>
          </a:stretch>
        </p:blipFill>
        <p:spPr>
          <a:xfrm>
            <a:off x="9806759" y="4640545"/>
            <a:ext cx="648040" cy="326531"/>
          </a:xfrm>
          <a:prstGeom prst="rect">
            <a:avLst/>
          </a:prstGeom>
        </p:spPr>
      </p:pic>
      <p:pic>
        <p:nvPicPr>
          <p:cNvPr id="29" name="Afbeelding 28">
            <a:extLst>
              <a:ext uri="{FF2B5EF4-FFF2-40B4-BE49-F238E27FC236}">
                <a16:creationId xmlns:a16="http://schemas.microsoft.com/office/drawing/2014/main" id="{86EBC7F7-6627-4040-B5CC-908191D9E625}"/>
              </a:ext>
            </a:extLst>
          </p:cNvPr>
          <p:cNvPicPr>
            <a:picLocks noChangeAspect="1"/>
          </p:cNvPicPr>
          <p:nvPr/>
        </p:nvPicPr>
        <p:blipFill>
          <a:blip r:embed="rId4">
            <a:duotone>
              <a:schemeClr val="accent1">
                <a:shade val="45000"/>
                <a:satMod val="135000"/>
              </a:schemeClr>
              <a:prstClr val="white"/>
            </a:duotone>
          </a:blip>
          <a:stretch>
            <a:fillRect/>
          </a:stretch>
        </p:blipFill>
        <p:spPr>
          <a:xfrm rot="21416696">
            <a:off x="10704695" y="1527252"/>
            <a:ext cx="1112593" cy="1796077"/>
          </a:xfrm>
          <a:prstGeom prst="rect">
            <a:avLst/>
          </a:prstGeom>
        </p:spPr>
      </p:pic>
      <p:pic>
        <p:nvPicPr>
          <p:cNvPr id="33" name="Afbeelding 32">
            <a:extLst>
              <a:ext uri="{FF2B5EF4-FFF2-40B4-BE49-F238E27FC236}">
                <a16:creationId xmlns:a16="http://schemas.microsoft.com/office/drawing/2014/main" id="{69585C85-2A7C-0E46-AA14-B8F3B26C76C3}"/>
              </a:ext>
            </a:extLst>
          </p:cNvPr>
          <p:cNvPicPr>
            <a:picLocks noChangeAspect="1"/>
          </p:cNvPicPr>
          <p:nvPr/>
        </p:nvPicPr>
        <p:blipFill>
          <a:blip r:embed="rId4"/>
          <a:stretch>
            <a:fillRect/>
          </a:stretch>
        </p:blipFill>
        <p:spPr>
          <a:xfrm flipH="1">
            <a:off x="10868169" y="1583856"/>
            <a:ext cx="970155" cy="1738719"/>
          </a:xfrm>
          <a:prstGeom prst="rect">
            <a:avLst/>
          </a:prstGeom>
        </p:spPr>
      </p:pic>
      <p:sp>
        <p:nvSpPr>
          <p:cNvPr id="2" name="Tekstvak 1">
            <a:extLst>
              <a:ext uri="{FF2B5EF4-FFF2-40B4-BE49-F238E27FC236}">
                <a16:creationId xmlns:a16="http://schemas.microsoft.com/office/drawing/2014/main" id="{BD879F11-1140-5740-8270-ADFAC21173C0}"/>
              </a:ext>
            </a:extLst>
          </p:cNvPr>
          <p:cNvSpPr txBox="1"/>
          <p:nvPr/>
        </p:nvSpPr>
        <p:spPr>
          <a:xfrm>
            <a:off x="10717940" y="5360617"/>
            <a:ext cx="1196610" cy="461665"/>
          </a:xfrm>
          <a:prstGeom prst="rect">
            <a:avLst/>
          </a:prstGeom>
          <a:noFill/>
        </p:spPr>
        <p:txBody>
          <a:bodyPr wrap="none" rtlCol="0">
            <a:spAutoFit/>
          </a:bodyPr>
          <a:lstStyle/>
          <a:p>
            <a:pPr algn="ctr"/>
            <a:r>
              <a:rPr lang="nl-NL" sz="1200" b="1" dirty="0"/>
              <a:t>ziekte wel</a:t>
            </a:r>
          </a:p>
          <a:p>
            <a:pPr algn="ctr"/>
            <a:r>
              <a:rPr lang="nl-NL" sz="1200" b="1" dirty="0"/>
              <a:t>doorgemaakt</a:t>
            </a:r>
          </a:p>
        </p:txBody>
      </p:sp>
      <p:sp>
        <p:nvSpPr>
          <p:cNvPr id="34" name="Tekstvak 33">
            <a:extLst>
              <a:ext uri="{FF2B5EF4-FFF2-40B4-BE49-F238E27FC236}">
                <a16:creationId xmlns:a16="http://schemas.microsoft.com/office/drawing/2014/main" id="{6487EF1F-DBB0-E742-9865-E804BF621D3F}"/>
              </a:ext>
            </a:extLst>
          </p:cNvPr>
          <p:cNvSpPr txBox="1"/>
          <p:nvPr/>
        </p:nvSpPr>
        <p:spPr>
          <a:xfrm>
            <a:off x="9029124" y="5925652"/>
            <a:ext cx="1185389" cy="276999"/>
          </a:xfrm>
          <a:prstGeom prst="rect">
            <a:avLst/>
          </a:prstGeom>
          <a:noFill/>
        </p:spPr>
        <p:txBody>
          <a:bodyPr wrap="none" rtlCol="0">
            <a:spAutoFit/>
          </a:bodyPr>
          <a:lstStyle/>
          <a:p>
            <a:r>
              <a:rPr lang="nl-NL" sz="1200" b="1" dirty="0"/>
              <a:t>gevaccineerd</a:t>
            </a:r>
          </a:p>
        </p:txBody>
      </p:sp>
      <p:sp>
        <p:nvSpPr>
          <p:cNvPr id="38" name="Tekstvak 37">
            <a:extLst>
              <a:ext uri="{FF2B5EF4-FFF2-40B4-BE49-F238E27FC236}">
                <a16:creationId xmlns:a16="http://schemas.microsoft.com/office/drawing/2014/main" id="{5FA65140-6E3B-BB45-812E-9A21645CB5C3}"/>
              </a:ext>
            </a:extLst>
          </p:cNvPr>
          <p:cNvSpPr txBox="1"/>
          <p:nvPr/>
        </p:nvSpPr>
        <p:spPr>
          <a:xfrm>
            <a:off x="7449478" y="5034937"/>
            <a:ext cx="1317990" cy="461665"/>
          </a:xfrm>
          <a:prstGeom prst="rect">
            <a:avLst/>
          </a:prstGeom>
          <a:noFill/>
        </p:spPr>
        <p:txBody>
          <a:bodyPr wrap="none" rtlCol="0">
            <a:spAutoFit/>
          </a:bodyPr>
          <a:lstStyle/>
          <a:p>
            <a:pPr algn="ctr"/>
            <a:r>
              <a:rPr lang="nl-NL" sz="1200" b="1" dirty="0"/>
              <a:t>ziekte nog niet</a:t>
            </a:r>
          </a:p>
          <a:p>
            <a:pPr algn="ctr"/>
            <a:r>
              <a:rPr lang="nl-NL" sz="1200" b="1" dirty="0"/>
              <a:t>doorgemaakt</a:t>
            </a:r>
          </a:p>
        </p:txBody>
      </p:sp>
      <p:pic>
        <p:nvPicPr>
          <p:cNvPr id="53" name="Afbeelding 52">
            <a:extLst>
              <a:ext uri="{FF2B5EF4-FFF2-40B4-BE49-F238E27FC236}">
                <a16:creationId xmlns:a16="http://schemas.microsoft.com/office/drawing/2014/main" id="{A99150B7-6620-924B-B9CF-F4642CFE5E1B}"/>
              </a:ext>
            </a:extLst>
          </p:cNvPr>
          <p:cNvPicPr>
            <a:picLocks noChangeAspect="1"/>
          </p:cNvPicPr>
          <p:nvPr/>
        </p:nvPicPr>
        <p:blipFill>
          <a:blip r:embed="rId4">
            <a:duotone>
              <a:schemeClr val="accent1">
                <a:shade val="45000"/>
                <a:satMod val="135000"/>
              </a:schemeClr>
              <a:prstClr val="white"/>
            </a:duotone>
          </a:blip>
          <a:stretch>
            <a:fillRect/>
          </a:stretch>
        </p:blipFill>
        <p:spPr>
          <a:xfrm>
            <a:off x="10704695" y="3545238"/>
            <a:ext cx="1112593" cy="1796077"/>
          </a:xfrm>
          <a:prstGeom prst="rect">
            <a:avLst/>
          </a:prstGeom>
        </p:spPr>
      </p:pic>
      <p:pic>
        <p:nvPicPr>
          <p:cNvPr id="54" name="Afbeelding 53">
            <a:extLst>
              <a:ext uri="{FF2B5EF4-FFF2-40B4-BE49-F238E27FC236}">
                <a16:creationId xmlns:a16="http://schemas.microsoft.com/office/drawing/2014/main" id="{A7BDEBE7-C7A2-5546-92A6-DD2F872C8EC8}"/>
              </a:ext>
            </a:extLst>
          </p:cNvPr>
          <p:cNvPicPr>
            <a:picLocks noChangeAspect="1"/>
          </p:cNvPicPr>
          <p:nvPr/>
        </p:nvPicPr>
        <p:blipFill>
          <a:blip r:embed="rId4"/>
          <a:stretch>
            <a:fillRect/>
          </a:stretch>
        </p:blipFill>
        <p:spPr>
          <a:xfrm flipH="1">
            <a:off x="10868169" y="3601842"/>
            <a:ext cx="970155" cy="1738719"/>
          </a:xfrm>
          <a:prstGeom prst="rect">
            <a:avLst/>
          </a:prstGeom>
        </p:spPr>
      </p:pic>
      <p:sp>
        <p:nvSpPr>
          <p:cNvPr id="36" name="Tekstvak 35">
            <a:extLst>
              <a:ext uri="{FF2B5EF4-FFF2-40B4-BE49-F238E27FC236}">
                <a16:creationId xmlns:a16="http://schemas.microsoft.com/office/drawing/2014/main" id="{D9A68907-A8E5-5D48-811D-C5F8F142B309}"/>
              </a:ext>
            </a:extLst>
          </p:cNvPr>
          <p:cNvSpPr txBox="1"/>
          <p:nvPr/>
        </p:nvSpPr>
        <p:spPr>
          <a:xfrm>
            <a:off x="8605649" y="3155065"/>
            <a:ext cx="982064" cy="461665"/>
          </a:xfrm>
          <a:prstGeom prst="rect">
            <a:avLst/>
          </a:prstGeom>
          <a:noFill/>
        </p:spPr>
        <p:txBody>
          <a:bodyPr wrap="none" rtlCol="0">
            <a:spAutoFit/>
          </a:bodyPr>
          <a:lstStyle/>
          <a:p>
            <a:pPr algn="ctr"/>
            <a:r>
              <a:rPr lang="nl-NL" sz="1200" b="1" dirty="0"/>
              <a:t>kwetsbare</a:t>
            </a:r>
          </a:p>
          <a:p>
            <a:pPr algn="ctr"/>
            <a:r>
              <a:rPr lang="nl-NL" sz="1200" b="1" dirty="0"/>
              <a:t>persoon</a:t>
            </a:r>
          </a:p>
        </p:txBody>
      </p:sp>
      <p:pic>
        <p:nvPicPr>
          <p:cNvPr id="39" name="Afbeelding 38">
            <a:extLst>
              <a:ext uri="{FF2B5EF4-FFF2-40B4-BE49-F238E27FC236}">
                <a16:creationId xmlns:a16="http://schemas.microsoft.com/office/drawing/2014/main" id="{F88F387D-3C5F-4541-AEC7-6282D52B073D}"/>
              </a:ext>
            </a:extLst>
          </p:cNvPr>
          <p:cNvPicPr>
            <a:picLocks noChangeAspect="1"/>
          </p:cNvPicPr>
          <p:nvPr/>
        </p:nvPicPr>
        <p:blipFill>
          <a:blip r:embed="rId4"/>
          <a:stretch>
            <a:fillRect/>
          </a:stretch>
        </p:blipFill>
        <p:spPr>
          <a:xfrm>
            <a:off x="9335268" y="2411797"/>
            <a:ext cx="912797" cy="1635921"/>
          </a:xfrm>
          <a:prstGeom prst="rect">
            <a:avLst/>
          </a:prstGeom>
        </p:spPr>
      </p:pic>
      <p:pic>
        <p:nvPicPr>
          <p:cNvPr id="55" name="Afbeelding 54">
            <a:extLst>
              <a:ext uri="{FF2B5EF4-FFF2-40B4-BE49-F238E27FC236}">
                <a16:creationId xmlns:a16="http://schemas.microsoft.com/office/drawing/2014/main" id="{89FB79A5-33D3-0A4E-9FA6-57E7ED34C2D4}"/>
              </a:ext>
            </a:extLst>
          </p:cNvPr>
          <p:cNvPicPr>
            <a:picLocks noChangeAspect="1"/>
          </p:cNvPicPr>
          <p:nvPr/>
        </p:nvPicPr>
        <p:blipFill>
          <a:blip r:embed="rId6">
            <a:duotone>
              <a:schemeClr val="accent6">
                <a:shade val="45000"/>
                <a:satMod val="135000"/>
              </a:schemeClr>
              <a:prstClr val="white"/>
            </a:duotone>
            <a:extLst>
              <a:ext uri="{BEBA8EAE-BF5A-486C-A8C5-ECC9F3942E4B}">
                <a14:imgProps xmlns:a14="http://schemas.microsoft.com/office/drawing/2010/main">
                  <a14:imgLayer r:embed="rId7">
                    <a14:imgEffect>
                      <a14:artisticMarker/>
                    </a14:imgEffect>
                  </a14:imgLayer>
                </a14:imgProps>
              </a:ext>
            </a:extLst>
          </a:blip>
          <a:stretch>
            <a:fillRect/>
          </a:stretch>
        </p:blipFill>
        <p:spPr>
          <a:xfrm flipH="1">
            <a:off x="9394754" y="2407050"/>
            <a:ext cx="925653" cy="1648816"/>
          </a:xfrm>
          <a:prstGeom prst="rect">
            <a:avLst/>
          </a:prstGeom>
        </p:spPr>
      </p:pic>
      <p:sp>
        <p:nvSpPr>
          <p:cNvPr id="51" name="Tekstvak 50">
            <a:extLst>
              <a:ext uri="{FF2B5EF4-FFF2-40B4-BE49-F238E27FC236}">
                <a16:creationId xmlns:a16="http://schemas.microsoft.com/office/drawing/2014/main" id="{46182BB1-602D-BF49-8306-93E704F7B0D0}"/>
              </a:ext>
            </a:extLst>
          </p:cNvPr>
          <p:cNvSpPr txBox="1"/>
          <p:nvPr/>
        </p:nvSpPr>
        <p:spPr>
          <a:xfrm>
            <a:off x="7861081" y="5051487"/>
            <a:ext cx="490840" cy="276999"/>
          </a:xfrm>
          <a:prstGeom prst="rect">
            <a:avLst/>
          </a:prstGeom>
          <a:noFill/>
        </p:spPr>
        <p:txBody>
          <a:bodyPr wrap="none" rtlCol="0">
            <a:spAutoFit/>
          </a:bodyPr>
          <a:lstStyle/>
          <a:p>
            <a:r>
              <a:rPr lang="nl-NL" sz="1200" b="1" dirty="0">
                <a:solidFill>
                  <a:srgbClr val="FF0000"/>
                </a:solidFill>
              </a:rPr>
              <a:t>ziek</a:t>
            </a:r>
          </a:p>
        </p:txBody>
      </p:sp>
    </p:spTree>
    <p:extLst>
      <p:ext uri="{BB962C8B-B14F-4D97-AF65-F5344CB8AC3E}">
        <p14:creationId xmlns:p14="http://schemas.microsoft.com/office/powerpoint/2010/main" val="28851579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0" presetClass="path" presetSubtype="0" accel="50000" decel="50000" fill="hold" nodeType="afterEffect">
                                  <p:stCondLst>
                                    <p:cond delay="0"/>
                                  </p:stCondLst>
                                  <p:childTnLst>
                                    <p:animMotion origin="layout" path="M 0.09375 0.0037 L 0.78685 -0.01019 " pathEditMode="relative" rAng="0" ptsTypes="AA">
                                      <p:cBhvr>
                                        <p:cTn id="6" dur="2000" fill="hold"/>
                                        <p:tgtEl>
                                          <p:spTgt spid="40"/>
                                        </p:tgtEl>
                                        <p:attrNameLst>
                                          <p:attrName>ppt_x</p:attrName>
                                          <p:attrName>ppt_y</p:attrName>
                                        </p:attrNameLst>
                                      </p:cBhvr>
                                      <p:rCtr x="34648" y="-694"/>
                                    </p:animMotion>
                                  </p:childTnLst>
                                </p:cTn>
                              </p:par>
                            </p:childTnLst>
                          </p:cTn>
                        </p:par>
                        <p:par>
                          <p:cTn id="7" fill="hold">
                            <p:stCondLst>
                              <p:cond delay="2000"/>
                            </p:stCondLst>
                            <p:childTnLst>
                              <p:par>
                                <p:cTn id="8" presetID="1" presetClass="exit" presetSubtype="0" fill="hold" nodeType="afterEffect">
                                  <p:stCondLst>
                                    <p:cond delay="0"/>
                                  </p:stCondLst>
                                  <p:childTnLst>
                                    <p:set>
                                      <p:cBhvr>
                                        <p:cTn id="9" dur="1" fill="hold">
                                          <p:stCondLst>
                                            <p:cond delay="0"/>
                                          </p:stCondLst>
                                        </p:cTn>
                                        <p:tgtEl>
                                          <p:spTgt spid="40"/>
                                        </p:tgtEl>
                                        <p:attrNameLst>
                                          <p:attrName>style.visibility</p:attrName>
                                        </p:attrNameLst>
                                      </p:cBhvr>
                                      <p:to>
                                        <p:strVal val="hidden"/>
                                      </p:to>
                                    </p:set>
                                  </p:childTnLst>
                                </p:cTn>
                              </p:par>
                            </p:childTnLst>
                          </p:cTn>
                        </p:par>
                        <p:par>
                          <p:cTn id="10" fill="hold">
                            <p:stCondLst>
                              <p:cond delay="2000"/>
                            </p:stCondLst>
                            <p:childTnLst>
                              <p:par>
                                <p:cTn id="11" presetID="1" presetClass="exit" presetSubtype="0" fill="hold" grpId="0" nodeType="afterEffect">
                                  <p:stCondLst>
                                    <p:cond delay="0"/>
                                  </p:stCondLst>
                                  <p:childTnLst>
                                    <p:set>
                                      <p:cBhvr>
                                        <p:cTn id="12" dur="1" fill="hold">
                                          <p:stCondLst>
                                            <p:cond delay="0"/>
                                          </p:stCondLst>
                                        </p:cTn>
                                        <p:tgtEl>
                                          <p:spTgt spid="38"/>
                                        </p:tgtEl>
                                        <p:attrNameLst>
                                          <p:attrName>style.visibility</p:attrName>
                                        </p:attrNameLst>
                                      </p:cBhvr>
                                      <p:to>
                                        <p:strVal val="hidden"/>
                                      </p:to>
                                    </p:set>
                                  </p:childTnLst>
                                </p:cTn>
                              </p:par>
                            </p:childTnLst>
                          </p:cTn>
                        </p:par>
                        <p:par>
                          <p:cTn id="13" fill="hold">
                            <p:stCondLst>
                              <p:cond delay="2000"/>
                            </p:stCondLst>
                            <p:childTnLst>
                              <p:par>
                                <p:cTn id="14" presetID="9" presetClass="entr" presetSubtype="0" fill="hold" nodeType="afterEffect">
                                  <p:stCondLst>
                                    <p:cond delay="1000"/>
                                  </p:stCondLst>
                                  <p:childTnLst>
                                    <p:set>
                                      <p:cBhvr>
                                        <p:cTn id="15" dur="1" fill="hold">
                                          <p:stCondLst>
                                            <p:cond delay="0"/>
                                          </p:stCondLst>
                                        </p:cTn>
                                        <p:tgtEl>
                                          <p:spTgt spid="37"/>
                                        </p:tgtEl>
                                        <p:attrNameLst>
                                          <p:attrName>style.visibility</p:attrName>
                                        </p:attrNameLst>
                                      </p:cBhvr>
                                      <p:to>
                                        <p:strVal val="visible"/>
                                      </p:to>
                                    </p:set>
                                    <p:animEffect transition="in" filter="dissolve">
                                      <p:cBhvr>
                                        <p:cTn id="16" dur="500"/>
                                        <p:tgtEl>
                                          <p:spTgt spid="37"/>
                                        </p:tgtEl>
                                      </p:cBhvr>
                                    </p:animEffect>
                                  </p:childTnLst>
                                </p:cTn>
                              </p:par>
                              <p:par>
                                <p:cTn id="17" presetID="9" presetClass="entr" presetSubtype="0" fill="hold" grpId="0" nodeType="withEffect">
                                  <p:stCondLst>
                                    <p:cond delay="0"/>
                                  </p:stCondLst>
                                  <p:childTnLst>
                                    <p:set>
                                      <p:cBhvr>
                                        <p:cTn id="18" dur="1" fill="hold">
                                          <p:stCondLst>
                                            <p:cond delay="0"/>
                                          </p:stCondLst>
                                        </p:cTn>
                                        <p:tgtEl>
                                          <p:spTgt spid="51"/>
                                        </p:tgtEl>
                                        <p:attrNameLst>
                                          <p:attrName>style.visibility</p:attrName>
                                        </p:attrNameLst>
                                      </p:cBhvr>
                                      <p:to>
                                        <p:strVal val="visible"/>
                                      </p:to>
                                    </p:set>
                                    <p:animEffect transition="in" filter="dissolve">
                                      <p:cBhvr>
                                        <p:cTn id="19" dur="2000"/>
                                        <p:tgtEl>
                                          <p:spTgt spid="51"/>
                                        </p:tgtEl>
                                      </p:cBhvr>
                                    </p:animEffect>
                                  </p:childTnLst>
                                </p:cTn>
                              </p:par>
                            </p:childTnLst>
                          </p:cTn>
                        </p:par>
                        <p:par>
                          <p:cTn id="20" fill="hold">
                            <p:stCondLst>
                              <p:cond delay="4000"/>
                            </p:stCondLst>
                            <p:childTnLst>
                              <p:par>
                                <p:cTn id="21" presetID="9" presetClass="entr" presetSubtype="0" fill="hold" nodeType="afterEffect">
                                  <p:stCondLst>
                                    <p:cond delay="1000"/>
                                  </p:stCondLst>
                                  <p:childTnLst>
                                    <p:set>
                                      <p:cBhvr>
                                        <p:cTn id="22" dur="1" fill="hold">
                                          <p:stCondLst>
                                            <p:cond delay="0"/>
                                          </p:stCondLst>
                                        </p:cTn>
                                        <p:tgtEl>
                                          <p:spTgt spid="35"/>
                                        </p:tgtEl>
                                        <p:attrNameLst>
                                          <p:attrName>style.visibility</p:attrName>
                                        </p:attrNameLst>
                                      </p:cBhvr>
                                      <p:to>
                                        <p:strVal val="visible"/>
                                      </p:to>
                                    </p:set>
                                    <p:animEffect transition="in" filter="dissolve">
                                      <p:cBhvr>
                                        <p:cTn id="23" dur="500"/>
                                        <p:tgtEl>
                                          <p:spTgt spid="35"/>
                                        </p:tgtEl>
                                      </p:cBhvr>
                                    </p:animEffect>
                                  </p:childTnLst>
                                </p:cTn>
                              </p:par>
                            </p:childTnLst>
                          </p:cTn>
                        </p:par>
                        <p:par>
                          <p:cTn id="24" fill="hold">
                            <p:stCondLst>
                              <p:cond delay="5500"/>
                            </p:stCondLst>
                            <p:childTnLst>
                              <p:par>
                                <p:cTn id="25" presetID="9" presetClass="entr" presetSubtype="0" fill="hold" nodeType="afterEffect">
                                  <p:stCondLst>
                                    <p:cond delay="1000"/>
                                  </p:stCondLst>
                                  <p:childTnLst>
                                    <p:set>
                                      <p:cBhvr>
                                        <p:cTn id="26" dur="1" fill="hold">
                                          <p:stCondLst>
                                            <p:cond delay="0"/>
                                          </p:stCondLst>
                                        </p:cTn>
                                        <p:tgtEl>
                                          <p:spTgt spid="55"/>
                                        </p:tgtEl>
                                        <p:attrNameLst>
                                          <p:attrName>style.visibility</p:attrName>
                                        </p:attrNameLst>
                                      </p:cBhvr>
                                      <p:to>
                                        <p:strVal val="visible"/>
                                      </p:to>
                                    </p:set>
                                    <p:animEffect transition="in" filter="dissolve">
                                      <p:cBhvr>
                                        <p:cTn id="27"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p:bldP spid="51"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Rechthoek 20">
            <a:extLst>
              <a:ext uri="{FF2B5EF4-FFF2-40B4-BE49-F238E27FC236}">
                <a16:creationId xmlns:a16="http://schemas.microsoft.com/office/drawing/2014/main" id="{CDA0A7A3-7142-2C44-B22C-FFB04FBFE23C}"/>
              </a:ext>
            </a:extLst>
          </p:cNvPr>
          <p:cNvSpPr/>
          <p:nvPr/>
        </p:nvSpPr>
        <p:spPr>
          <a:xfrm>
            <a:off x="8668510" y="0"/>
            <a:ext cx="3523490" cy="6858000"/>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16" name="Picture 3">
            <a:extLst>
              <a:ext uri="{FF2B5EF4-FFF2-40B4-BE49-F238E27FC236}">
                <a16:creationId xmlns:a16="http://schemas.microsoft.com/office/drawing/2014/main" id="{165F2C2A-534D-4C82-9A64-0885B7934BF1}"/>
              </a:ext>
            </a:extLst>
          </p:cNvPr>
          <p:cNvPicPr>
            <a:picLocks noChangeAspect="1"/>
          </p:cNvPicPr>
          <p:nvPr/>
        </p:nvPicPr>
        <p:blipFill rotWithShape="1">
          <a:blip r:embed="rId2"/>
          <a:srcRect l="7096" r="-2" b="-2"/>
          <a:stretch/>
        </p:blipFill>
        <p:spPr>
          <a:xfrm>
            <a:off x="-2" y="10"/>
            <a:ext cx="8668512" cy="6857990"/>
          </a:xfrm>
          <a:prstGeom prst="rect">
            <a:avLst/>
          </a:prstGeom>
        </p:spPr>
      </p:pic>
      <p:pic>
        <p:nvPicPr>
          <p:cNvPr id="5" name="Afbeelding 4" descr="Afbeelding met tekening, voedsel&#10;&#10;Automatisch gegenereerde beschrijving">
            <a:extLst>
              <a:ext uri="{FF2B5EF4-FFF2-40B4-BE49-F238E27FC236}">
                <a16:creationId xmlns:a16="http://schemas.microsoft.com/office/drawing/2014/main" id="{5707C7BD-6605-7C43-BDF7-8F21956EE0FD}"/>
              </a:ext>
            </a:extLst>
          </p:cNvPr>
          <p:cNvPicPr>
            <a:picLocks noChangeAspect="1"/>
          </p:cNvPicPr>
          <p:nvPr/>
        </p:nvPicPr>
        <p:blipFill>
          <a:blip r:embed="rId3"/>
          <a:stretch>
            <a:fillRect/>
          </a:stretch>
        </p:blipFill>
        <p:spPr>
          <a:xfrm>
            <a:off x="9909312" y="6056789"/>
            <a:ext cx="2202180" cy="751237"/>
          </a:xfrm>
          <a:prstGeom prst="rect">
            <a:avLst/>
          </a:prstGeom>
        </p:spPr>
      </p:pic>
      <p:pic>
        <p:nvPicPr>
          <p:cNvPr id="11" name="Afbeelding 10" descr="Afbeelding met voedsel, suiker&#10;&#10;Automatisch gegenereerde beschrijving">
            <a:extLst>
              <a:ext uri="{FF2B5EF4-FFF2-40B4-BE49-F238E27FC236}">
                <a16:creationId xmlns:a16="http://schemas.microsoft.com/office/drawing/2014/main" id="{B4891D6E-851F-E14D-898A-50BFD9F57290}"/>
              </a:ext>
            </a:extLst>
          </p:cNvPr>
          <p:cNvPicPr>
            <a:picLocks noChangeAspect="1"/>
          </p:cNvPicPr>
          <p:nvPr/>
        </p:nvPicPr>
        <p:blipFill>
          <a:blip r:embed="rId4">
            <a:alphaModFix/>
          </a:blip>
          <a:stretch>
            <a:fillRect/>
          </a:stretch>
        </p:blipFill>
        <p:spPr>
          <a:xfrm>
            <a:off x="11076328" y="195380"/>
            <a:ext cx="904840" cy="897172"/>
          </a:xfrm>
          <a:prstGeom prst="rect">
            <a:avLst/>
          </a:prstGeom>
        </p:spPr>
      </p:pic>
      <p:sp>
        <p:nvSpPr>
          <p:cNvPr id="19" name="Titel 1">
            <a:extLst>
              <a:ext uri="{FF2B5EF4-FFF2-40B4-BE49-F238E27FC236}">
                <a16:creationId xmlns:a16="http://schemas.microsoft.com/office/drawing/2014/main" id="{0432285B-439D-584B-8AB9-713A1E174475}"/>
              </a:ext>
            </a:extLst>
          </p:cNvPr>
          <p:cNvSpPr>
            <a:spLocks noGrp="1"/>
          </p:cNvSpPr>
          <p:nvPr>
            <p:ph type="ctrTitle"/>
          </p:nvPr>
        </p:nvSpPr>
        <p:spPr>
          <a:xfrm>
            <a:off x="450282" y="1826933"/>
            <a:ext cx="8201663" cy="3204134"/>
          </a:xfrm>
        </p:spPr>
        <p:txBody>
          <a:bodyPr anchor="b">
            <a:normAutofit/>
          </a:bodyPr>
          <a:lstStyle/>
          <a:p>
            <a:pPr algn="r"/>
            <a:r>
              <a:rPr lang="nl-NL" sz="5400" b="1" dirty="0">
                <a:solidFill>
                  <a:schemeClr val="bg1"/>
                </a:solidFill>
              </a:rPr>
              <a:t>De Stichting</a:t>
            </a:r>
            <a:br>
              <a:rPr lang="nl-NL" sz="5400" b="1" dirty="0">
                <a:solidFill>
                  <a:schemeClr val="bg1"/>
                </a:solidFill>
              </a:rPr>
            </a:br>
            <a:r>
              <a:rPr lang="nl-NL" sz="5400" b="1" dirty="0">
                <a:solidFill>
                  <a:schemeClr val="bg1"/>
                </a:solidFill>
              </a:rPr>
              <a:t>wenst u</a:t>
            </a:r>
            <a:endParaRPr lang="nl-NL" sz="5400" dirty="0">
              <a:solidFill>
                <a:schemeClr val="bg1"/>
              </a:solidFill>
            </a:endParaRPr>
          </a:p>
        </p:txBody>
      </p:sp>
      <p:sp>
        <p:nvSpPr>
          <p:cNvPr id="20" name="Titel 1">
            <a:extLst>
              <a:ext uri="{FF2B5EF4-FFF2-40B4-BE49-F238E27FC236}">
                <a16:creationId xmlns:a16="http://schemas.microsoft.com/office/drawing/2014/main" id="{8FEF88DE-A426-4F40-A12C-CA997A51FFC7}"/>
              </a:ext>
            </a:extLst>
          </p:cNvPr>
          <p:cNvSpPr txBox="1">
            <a:spLocks/>
          </p:cNvSpPr>
          <p:nvPr/>
        </p:nvSpPr>
        <p:spPr>
          <a:xfrm>
            <a:off x="8685075" y="1826933"/>
            <a:ext cx="8201663" cy="3204134"/>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8000" kern="1200">
                <a:solidFill>
                  <a:schemeClr val="tx1"/>
                </a:solidFill>
                <a:latin typeface="+mj-lt"/>
                <a:ea typeface="+mj-ea"/>
                <a:cs typeface="+mj-cs"/>
              </a:defRPr>
            </a:lvl1pPr>
          </a:lstStyle>
          <a:p>
            <a:r>
              <a:rPr lang="nl-NL" sz="5400" b="1" dirty="0">
                <a:solidFill>
                  <a:schemeClr val="tx2">
                    <a:lumMod val="90000"/>
                    <a:lumOff val="10000"/>
                  </a:schemeClr>
                </a:solidFill>
              </a:rPr>
              <a:t>BWM</a:t>
            </a:r>
            <a:br>
              <a:rPr lang="nl-NL" sz="5400" b="1" dirty="0">
                <a:solidFill>
                  <a:schemeClr val="tx2">
                    <a:lumMod val="90000"/>
                    <a:lumOff val="10000"/>
                  </a:schemeClr>
                </a:solidFill>
              </a:rPr>
            </a:br>
            <a:r>
              <a:rPr lang="nl-NL" sz="5400" b="1" dirty="0">
                <a:solidFill>
                  <a:schemeClr val="tx2">
                    <a:lumMod val="90000"/>
                    <a:lumOff val="10000"/>
                  </a:schemeClr>
                </a:solidFill>
              </a:rPr>
              <a:t>sterkte!</a:t>
            </a:r>
            <a:endParaRPr lang="nl-NL" sz="5400" dirty="0">
              <a:solidFill>
                <a:schemeClr val="tx2">
                  <a:lumMod val="90000"/>
                  <a:lumOff val="10000"/>
                </a:schemeClr>
              </a:solidFill>
            </a:endParaRPr>
          </a:p>
        </p:txBody>
      </p:sp>
    </p:spTree>
    <p:extLst>
      <p:ext uri="{BB962C8B-B14F-4D97-AF65-F5344CB8AC3E}">
        <p14:creationId xmlns:p14="http://schemas.microsoft.com/office/powerpoint/2010/main" val="4018446785"/>
      </p:ext>
    </p:extLst>
  </p:cSld>
  <p:clrMapOvr>
    <a:masterClrMapping/>
  </p:clrMapOvr>
</p:sld>
</file>

<file path=ppt/theme/theme1.xml><?xml version="1.0" encoding="utf-8"?>
<a:theme xmlns:a="http://schemas.openxmlformats.org/drawingml/2006/main" name="AccentBoxVTI">
  <a:themeElements>
    <a:clrScheme name="AnalogousFromDarkSeedLeftStep">
      <a:dk1>
        <a:srgbClr val="000000"/>
      </a:dk1>
      <a:lt1>
        <a:srgbClr val="FFFFFF"/>
      </a:lt1>
      <a:dk2>
        <a:srgbClr val="343B21"/>
      </a:dk2>
      <a:lt2>
        <a:srgbClr val="E8E2E6"/>
      </a:lt2>
      <a:accent1>
        <a:srgbClr val="22B94D"/>
      </a:accent1>
      <a:accent2>
        <a:srgbClr val="2AB815"/>
      </a:accent2>
      <a:accent3>
        <a:srgbClr val="70B120"/>
      </a:accent3>
      <a:accent4>
        <a:srgbClr val="A2A713"/>
      </a:accent4>
      <a:accent5>
        <a:srgbClr val="D59227"/>
      </a:accent5>
      <a:accent6>
        <a:srgbClr val="D43E18"/>
      </a:accent6>
      <a:hlink>
        <a:srgbClr val="968032"/>
      </a:hlink>
      <a:folHlink>
        <a:srgbClr val="828282"/>
      </a:folHlink>
    </a:clrScheme>
    <a:fontScheme name="Avenir">
      <a:majorFont>
        <a:latin typeface="Avenir Next LT Pro"/>
        <a:ea typeface=""/>
        <a:cs typeface=""/>
      </a:majorFont>
      <a:minorFont>
        <a:latin typeface="Avenir Next LT Pr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AccentBoxVTI" id="{9F778A78-DC9A-453A-A82D-A75CAD503E15}" vid="{EA961113-7CC4-4569-8A6A-7BC2C1E2F401}"/>
    </a:ext>
  </a:extLst>
</a:theme>
</file>

<file path=ppt/theme/theme2.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{E534651D-153F-6F46-88F4-E3662F2AF05E}tf10001120</Template>
  <TotalTime>812</TotalTime>
  <Words>275</Words>
  <Application>Microsoft Macintosh PowerPoint</Application>
  <PresentationFormat>Breedbeeld</PresentationFormat>
  <Paragraphs>25</Paragraphs>
  <Slides>7</Slides>
  <Notes>0</Notes>
  <HiddenSlides>0</HiddenSlides>
  <MMClips>0</MMClips>
  <ScaleCrop>false</ScaleCrop>
  <HeadingPairs>
    <vt:vector size="6" baseType="variant">
      <vt:variant>
        <vt:lpstr>Gebruikte lettertypen</vt:lpstr>
      </vt:variant>
      <vt:variant>
        <vt:i4>3</vt:i4>
      </vt:variant>
      <vt:variant>
        <vt:lpstr>Thema</vt:lpstr>
      </vt:variant>
      <vt:variant>
        <vt:i4>1</vt:i4>
      </vt:variant>
      <vt:variant>
        <vt:lpstr>Diatitels</vt:lpstr>
      </vt:variant>
      <vt:variant>
        <vt:i4>7</vt:i4>
      </vt:variant>
    </vt:vector>
  </HeadingPairs>
  <TitlesOfParts>
    <vt:vector size="11" baseType="lpstr">
      <vt:lpstr>Arial</vt:lpstr>
      <vt:lpstr>Avenir Next LT Pro</vt:lpstr>
      <vt:lpstr>Calibri</vt:lpstr>
      <vt:lpstr>AccentBoxVTI</vt:lpstr>
      <vt:lpstr>Wat is groepsimmuniteit? </vt:lpstr>
      <vt:lpstr>Afweermechanismen (1)</vt:lpstr>
      <vt:lpstr>Afweermechanismen (2)</vt:lpstr>
      <vt:lpstr>Groepsimmuniteit (1)</vt:lpstr>
      <vt:lpstr>Groepsimmuniteit (2)</vt:lpstr>
      <vt:lpstr>Geen groepsimmuniteit</vt:lpstr>
      <vt:lpstr>De Stichting wenst 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Virussen, wat zijn het en wat doen ze met ons? </dc:title>
  <dc:creator>Jos van den Broek</dc:creator>
  <cp:lastModifiedBy>Jos van den Broek</cp:lastModifiedBy>
  <cp:revision>81</cp:revision>
  <dcterms:created xsi:type="dcterms:W3CDTF">2020-03-17T10:05:06Z</dcterms:created>
  <dcterms:modified xsi:type="dcterms:W3CDTF">2020-03-20T15:16:30Z</dcterms:modified>
</cp:coreProperties>
</file>